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4"/>
    <p:sldMasterId id="214748368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Fredoka"/>
      <p:regular r:id="rId62"/>
      <p:bold r:id="rId63"/>
    </p:embeddedFont>
    <p:embeddedFont>
      <p:font typeface="Proxima Nova"/>
      <p:regular r:id="rId64"/>
      <p:bold r:id="rId65"/>
      <p:italic r:id="rId66"/>
      <p:boldItalic r:id="rId67"/>
    </p:embeddedFont>
    <p:embeddedFont>
      <p:font typeface="Roboto Medium"/>
      <p:regular r:id="rId68"/>
      <p:bold r:id="rId69"/>
      <p:italic r:id="rId70"/>
      <p:boldItalic r:id="rId71"/>
    </p:embeddedFont>
    <p:embeddedFont>
      <p:font typeface="Red Hat Display Black"/>
      <p:bold r:id="rId72"/>
      <p:boldItalic r:id="rId73"/>
    </p:embeddedFont>
    <p:embeddedFont>
      <p:font typeface="Amatic SC"/>
      <p:regular r:id="rId74"/>
      <p:bold r:id="rId75"/>
    </p:embeddedFont>
    <p:embeddedFont>
      <p:font typeface="Montserrat"/>
      <p:regular r:id="rId76"/>
      <p:bold r:id="rId77"/>
      <p:italic r:id="rId78"/>
      <p:boldItalic r:id="rId79"/>
    </p:embeddedFont>
    <p:embeddedFont>
      <p:font typeface="Bebas Neue"/>
      <p:regular r:id="rId80"/>
    </p:embeddedFont>
    <p:embeddedFont>
      <p:font typeface="Red Hat Display"/>
      <p:regular r:id="rId81"/>
      <p:bold r:id="rId82"/>
      <p:italic r:id="rId83"/>
      <p:boldItalic r:id="rId84"/>
    </p:embeddedFont>
    <p:embeddedFont>
      <p:font typeface="Proxima Nova Semibold"/>
      <p:regular r:id="rId85"/>
      <p:bold r:id="rId86"/>
      <p:boldItalic r:id="rId8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97F08B2-1351-4EBF-8F4F-E9AF5C56E3F1}">
  <a:tblStyle styleId="{897F08B2-1351-4EBF-8F4F-E9AF5C56E3F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RedHatDisplay-boldItalic.fntdata"/><Relationship Id="rId83" Type="http://schemas.openxmlformats.org/officeDocument/2006/relationships/font" Target="fonts/RedHatDisplay-italic.fntdata"/><Relationship Id="rId42" Type="http://schemas.openxmlformats.org/officeDocument/2006/relationships/slide" Target="slides/slide36.xml"/><Relationship Id="rId86" Type="http://schemas.openxmlformats.org/officeDocument/2006/relationships/font" Target="fonts/ProximaNovaSemibold-bold.fntdata"/><Relationship Id="rId41" Type="http://schemas.openxmlformats.org/officeDocument/2006/relationships/slide" Target="slides/slide35.xml"/><Relationship Id="rId85" Type="http://schemas.openxmlformats.org/officeDocument/2006/relationships/font" Target="fonts/ProximaNovaSemibold-regular.fntdata"/><Relationship Id="rId44" Type="http://schemas.openxmlformats.org/officeDocument/2006/relationships/slide" Target="slides/slide38.xml"/><Relationship Id="rId43" Type="http://schemas.openxmlformats.org/officeDocument/2006/relationships/slide" Target="slides/slide37.xml"/><Relationship Id="rId87" Type="http://schemas.openxmlformats.org/officeDocument/2006/relationships/font" Target="fonts/ProximaNovaSemibold-boldItalic.fntdata"/><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BebasNeue-regular.fntdata"/><Relationship Id="rId82" Type="http://schemas.openxmlformats.org/officeDocument/2006/relationships/font" Target="fonts/RedHatDisplay-bold.fntdata"/><Relationship Id="rId81" Type="http://schemas.openxmlformats.org/officeDocument/2006/relationships/font" Target="fonts/RedHatDisplay-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edHatDisplayBlack-boldItalic.fntdata"/><Relationship Id="rId72" Type="http://schemas.openxmlformats.org/officeDocument/2006/relationships/font" Target="fonts/RedHatDisplayBlack-bold.fntdata"/><Relationship Id="rId31" Type="http://schemas.openxmlformats.org/officeDocument/2006/relationships/slide" Target="slides/slide25.xml"/><Relationship Id="rId75" Type="http://schemas.openxmlformats.org/officeDocument/2006/relationships/font" Target="fonts/AmaticSC-bold.fntdata"/><Relationship Id="rId30" Type="http://schemas.openxmlformats.org/officeDocument/2006/relationships/slide" Target="slides/slide24.xml"/><Relationship Id="rId74" Type="http://schemas.openxmlformats.org/officeDocument/2006/relationships/font" Target="fonts/AmaticSC-regular.fntdata"/><Relationship Id="rId33" Type="http://schemas.openxmlformats.org/officeDocument/2006/relationships/slide" Target="slides/slide27.xml"/><Relationship Id="rId77" Type="http://schemas.openxmlformats.org/officeDocument/2006/relationships/font" Target="fonts/Montserrat-bold.fntdata"/><Relationship Id="rId32" Type="http://schemas.openxmlformats.org/officeDocument/2006/relationships/slide" Target="slides/slide26.xml"/><Relationship Id="rId76" Type="http://schemas.openxmlformats.org/officeDocument/2006/relationships/font" Target="fonts/Montserrat-regular.fntdata"/><Relationship Id="rId35" Type="http://schemas.openxmlformats.org/officeDocument/2006/relationships/slide" Target="slides/slide29.xml"/><Relationship Id="rId79" Type="http://schemas.openxmlformats.org/officeDocument/2006/relationships/font" Target="fonts/Montserrat-boldItalic.fntdata"/><Relationship Id="rId34" Type="http://schemas.openxmlformats.org/officeDocument/2006/relationships/slide" Target="slides/slide28.xml"/><Relationship Id="rId78" Type="http://schemas.openxmlformats.org/officeDocument/2006/relationships/font" Target="fonts/Montserrat-italic.fntdata"/><Relationship Id="rId71" Type="http://schemas.openxmlformats.org/officeDocument/2006/relationships/font" Target="fonts/RobotoMedium-boldItalic.fntdata"/><Relationship Id="rId70" Type="http://schemas.openxmlformats.org/officeDocument/2006/relationships/font" Target="fonts/RobotoMedium-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Fredoka-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regular.fntdata"/><Relationship Id="rId63" Type="http://schemas.openxmlformats.org/officeDocument/2006/relationships/font" Target="fonts/Fredoka-bold.fntdata"/><Relationship Id="rId22" Type="http://schemas.openxmlformats.org/officeDocument/2006/relationships/slide" Target="slides/slide16.xml"/><Relationship Id="rId66" Type="http://schemas.openxmlformats.org/officeDocument/2006/relationships/font" Target="fonts/ProximaNova-italic.fntdata"/><Relationship Id="rId21" Type="http://schemas.openxmlformats.org/officeDocument/2006/relationships/slide" Target="slides/slide15.xml"/><Relationship Id="rId65" Type="http://schemas.openxmlformats.org/officeDocument/2006/relationships/font" Target="fonts/ProximaNova-bold.fntdata"/><Relationship Id="rId24" Type="http://schemas.openxmlformats.org/officeDocument/2006/relationships/slide" Target="slides/slide18.xml"/><Relationship Id="rId68" Type="http://schemas.openxmlformats.org/officeDocument/2006/relationships/font" Target="fonts/RobotoMedium-regular.fntdata"/><Relationship Id="rId23" Type="http://schemas.openxmlformats.org/officeDocument/2006/relationships/slide" Target="slides/slide17.xml"/><Relationship Id="rId67" Type="http://schemas.openxmlformats.org/officeDocument/2006/relationships/font" Target="fonts/ProximaNova-bold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4.jpg>
</file>

<file path=ppt/media/image15.jpg>
</file>

<file path=ppt/media/image16.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4" name="Shape 1094"/>
        <p:cNvGrpSpPr/>
        <p:nvPr/>
      </p:nvGrpSpPr>
      <p:grpSpPr>
        <a:xfrm>
          <a:off x="0" y="0"/>
          <a:ext cx="0" cy="0"/>
          <a:chOff x="0" y="0"/>
          <a:chExt cx="0" cy="0"/>
        </a:xfrm>
      </p:grpSpPr>
      <p:sp>
        <p:nvSpPr>
          <p:cNvPr id="1095" name="Google Shape;1095;g1d68ad3e12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6" name="Google Shape;1096;g1d68ad3e12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1" name="Shape 1321"/>
        <p:cNvGrpSpPr/>
        <p:nvPr/>
      </p:nvGrpSpPr>
      <p:grpSpPr>
        <a:xfrm>
          <a:off x="0" y="0"/>
          <a:ext cx="0" cy="0"/>
          <a:chOff x="0" y="0"/>
          <a:chExt cx="0" cy="0"/>
        </a:xfrm>
      </p:grpSpPr>
      <p:sp>
        <p:nvSpPr>
          <p:cNvPr id="1322" name="Google Shape;1322;g1d58b3b222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3" name="Google Shape;1323;g1d58b3b222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0" name="Shape 1380"/>
        <p:cNvGrpSpPr/>
        <p:nvPr/>
      </p:nvGrpSpPr>
      <p:grpSpPr>
        <a:xfrm>
          <a:off x="0" y="0"/>
          <a:ext cx="0" cy="0"/>
          <a:chOff x="0" y="0"/>
          <a:chExt cx="0" cy="0"/>
        </a:xfrm>
      </p:grpSpPr>
      <p:sp>
        <p:nvSpPr>
          <p:cNvPr id="1381" name="Google Shape;1381;g1d58b3b2229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2" name="Google Shape;1382;g1d58b3b2229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3" name="Shape 1423"/>
        <p:cNvGrpSpPr/>
        <p:nvPr/>
      </p:nvGrpSpPr>
      <p:grpSpPr>
        <a:xfrm>
          <a:off x="0" y="0"/>
          <a:ext cx="0" cy="0"/>
          <a:chOff x="0" y="0"/>
          <a:chExt cx="0" cy="0"/>
        </a:xfrm>
      </p:grpSpPr>
      <p:sp>
        <p:nvSpPr>
          <p:cNvPr id="1424" name="Google Shape;1424;g1d58b3b2229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5" name="Google Shape;1425;g1d58b3b2229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1d58b3b2229_1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1d58b3b2229_1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 name="Shape 1464"/>
        <p:cNvGrpSpPr/>
        <p:nvPr/>
      </p:nvGrpSpPr>
      <p:grpSpPr>
        <a:xfrm>
          <a:off x="0" y="0"/>
          <a:ext cx="0" cy="0"/>
          <a:chOff x="0" y="0"/>
          <a:chExt cx="0" cy="0"/>
        </a:xfrm>
      </p:grpSpPr>
      <p:sp>
        <p:nvSpPr>
          <p:cNvPr id="1465" name="Google Shape;1465;g1d58b3b2229_1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6" name="Google Shape;1466;g1d58b3b2229_1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4" name="Shape 1494"/>
        <p:cNvGrpSpPr/>
        <p:nvPr/>
      </p:nvGrpSpPr>
      <p:grpSpPr>
        <a:xfrm>
          <a:off x="0" y="0"/>
          <a:ext cx="0" cy="0"/>
          <a:chOff x="0" y="0"/>
          <a:chExt cx="0" cy="0"/>
        </a:xfrm>
      </p:grpSpPr>
      <p:sp>
        <p:nvSpPr>
          <p:cNvPr id="1495" name="Google Shape;1495;g1d58b3b2229_1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6" name="Google Shape;1496;g1d58b3b2229_1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6" name="Shape 1536"/>
        <p:cNvGrpSpPr/>
        <p:nvPr/>
      </p:nvGrpSpPr>
      <p:grpSpPr>
        <a:xfrm>
          <a:off x="0" y="0"/>
          <a:ext cx="0" cy="0"/>
          <a:chOff x="0" y="0"/>
          <a:chExt cx="0" cy="0"/>
        </a:xfrm>
      </p:grpSpPr>
      <p:sp>
        <p:nvSpPr>
          <p:cNvPr id="1537" name="Google Shape;1537;g1d58b3b2229_1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8" name="Google Shape;1538;g1d58b3b2229_1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9" name="Shape 1549"/>
        <p:cNvGrpSpPr/>
        <p:nvPr/>
      </p:nvGrpSpPr>
      <p:grpSpPr>
        <a:xfrm>
          <a:off x="0" y="0"/>
          <a:ext cx="0" cy="0"/>
          <a:chOff x="0" y="0"/>
          <a:chExt cx="0" cy="0"/>
        </a:xfrm>
      </p:grpSpPr>
      <p:sp>
        <p:nvSpPr>
          <p:cNvPr id="1550" name="Google Shape;1550;g1d58b3b2229_1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1" name="Google Shape;1551;g1d58b3b2229_1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1d58b3b2229_1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0" name="Google Shape;1580;g1d58b3b2229_1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 name="Shape 1604"/>
        <p:cNvGrpSpPr/>
        <p:nvPr/>
      </p:nvGrpSpPr>
      <p:grpSpPr>
        <a:xfrm>
          <a:off x="0" y="0"/>
          <a:ext cx="0" cy="0"/>
          <a:chOff x="0" y="0"/>
          <a:chExt cx="0" cy="0"/>
        </a:xfrm>
      </p:grpSpPr>
      <p:sp>
        <p:nvSpPr>
          <p:cNvPr id="1605" name="Google Shape;1605;g1d58b3b2229_1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6" name="Google Shape;1606;g1d58b3b2229_1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1cf844317ce_0_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1cf844317ce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1" name="Shape 1621"/>
        <p:cNvGrpSpPr/>
        <p:nvPr/>
      </p:nvGrpSpPr>
      <p:grpSpPr>
        <a:xfrm>
          <a:off x="0" y="0"/>
          <a:ext cx="0" cy="0"/>
          <a:chOff x="0" y="0"/>
          <a:chExt cx="0" cy="0"/>
        </a:xfrm>
      </p:grpSpPr>
      <p:sp>
        <p:nvSpPr>
          <p:cNvPr id="1622" name="Google Shape;1622;g1d58b3b222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3" name="Google Shape;1623;g1d58b3b222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6" name="Shape 1646"/>
        <p:cNvGrpSpPr/>
        <p:nvPr/>
      </p:nvGrpSpPr>
      <p:grpSpPr>
        <a:xfrm>
          <a:off x="0" y="0"/>
          <a:ext cx="0" cy="0"/>
          <a:chOff x="0" y="0"/>
          <a:chExt cx="0" cy="0"/>
        </a:xfrm>
      </p:grpSpPr>
      <p:sp>
        <p:nvSpPr>
          <p:cNvPr id="1647" name="Google Shape;1647;g1d58b3b2229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8" name="Google Shape;1648;g1d58b3b2229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9" name="Shape 1659"/>
        <p:cNvGrpSpPr/>
        <p:nvPr/>
      </p:nvGrpSpPr>
      <p:grpSpPr>
        <a:xfrm>
          <a:off x="0" y="0"/>
          <a:ext cx="0" cy="0"/>
          <a:chOff x="0" y="0"/>
          <a:chExt cx="0" cy="0"/>
        </a:xfrm>
      </p:grpSpPr>
      <p:sp>
        <p:nvSpPr>
          <p:cNvPr id="1660" name="Google Shape;1660;g1d58b3b2229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1" name="Google Shape;1661;g1d58b3b2229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g1d58b3b2229_3_17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g1d58b3b2229_3_17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9" name="Shape 1719"/>
        <p:cNvGrpSpPr/>
        <p:nvPr/>
      </p:nvGrpSpPr>
      <p:grpSpPr>
        <a:xfrm>
          <a:off x="0" y="0"/>
          <a:ext cx="0" cy="0"/>
          <a:chOff x="0" y="0"/>
          <a:chExt cx="0" cy="0"/>
        </a:xfrm>
      </p:grpSpPr>
      <p:sp>
        <p:nvSpPr>
          <p:cNvPr id="1720" name="Google Shape;1720;g1d58b3b2229_2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1" name="Google Shape;1721;g1d58b3b2229_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3" name="Shape 1783"/>
        <p:cNvGrpSpPr/>
        <p:nvPr/>
      </p:nvGrpSpPr>
      <p:grpSpPr>
        <a:xfrm>
          <a:off x="0" y="0"/>
          <a:ext cx="0" cy="0"/>
          <a:chOff x="0" y="0"/>
          <a:chExt cx="0" cy="0"/>
        </a:xfrm>
      </p:grpSpPr>
      <p:sp>
        <p:nvSpPr>
          <p:cNvPr id="1784" name="Google Shape;1784;g1d58b3b2229_2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5" name="Google Shape;1785;g1d58b3b2229_2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6" name="Shape 1836"/>
        <p:cNvGrpSpPr/>
        <p:nvPr/>
      </p:nvGrpSpPr>
      <p:grpSpPr>
        <a:xfrm>
          <a:off x="0" y="0"/>
          <a:ext cx="0" cy="0"/>
          <a:chOff x="0" y="0"/>
          <a:chExt cx="0" cy="0"/>
        </a:xfrm>
      </p:grpSpPr>
      <p:sp>
        <p:nvSpPr>
          <p:cNvPr id="1837" name="Google Shape;1837;g1d58b3b2229_2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8" name="Google Shape;1838;g1d58b3b2229_2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2" name="Shape 1842"/>
        <p:cNvGrpSpPr/>
        <p:nvPr/>
      </p:nvGrpSpPr>
      <p:grpSpPr>
        <a:xfrm>
          <a:off x="0" y="0"/>
          <a:ext cx="0" cy="0"/>
          <a:chOff x="0" y="0"/>
          <a:chExt cx="0" cy="0"/>
        </a:xfrm>
      </p:grpSpPr>
      <p:sp>
        <p:nvSpPr>
          <p:cNvPr id="1843" name="Google Shape;1843;g1d58b3b2229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4" name="Google Shape;1844;g1d58b3b2229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7" name="Shape 1907"/>
        <p:cNvGrpSpPr/>
        <p:nvPr/>
      </p:nvGrpSpPr>
      <p:grpSpPr>
        <a:xfrm>
          <a:off x="0" y="0"/>
          <a:ext cx="0" cy="0"/>
          <a:chOff x="0" y="0"/>
          <a:chExt cx="0" cy="0"/>
        </a:xfrm>
      </p:grpSpPr>
      <p:sp>
        <p:nvSpPr>
          <p:cNvPr id="1908" name="Google Shape;1908;g1d58b3b222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9" name="Google Shape;1909;g1d58b3b222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0" name="Shape 1920"/>
        <p:cNvGrpSpPr/>
        <p:nvPr/>
      </p:nvGrpSpPr>
      <p:grpSpPr>
        <a:xfrm>
          <a:off x="0" y="0"/>
          <a:ext cx="0" cy="0"/>
          <a:chOff x="0" y="0"/>
          <a:chExt cx="0" cy="0"/>
        </a:xfrm>
      </p:grpSpPr>
      <p:sp>
        <p:nvSpPr>
          <p:cNvPr id="1921" name="Google Shape;1921;g1d58b3b2229_3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2" name="Google Shape;1922;g1d58b3b2229_3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1cf844317ce_0_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1cf844317ce_0_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0" name="Shape 1960"/>
        <p:cNvGrpSpPr/>
        <p:nvPr/>
      </p:nvGrpSpPr>
      <p:grpSpPr>
        <a:xfrm>
          <a:off x="0" y="0"/>
          <a:ext cx="0" cy="0"/>
          <a:chOff x="0" y="0"/>
          <a:chExt cx="0" cy="0"/>
        </a:xfrm>
      </p:grpSpPr>
      <p:sp>
        <p:nvSpPr>
          <p:cNvPr id="1961" name="Google Shape;1961;g1d58b3b2229_3_17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2" name="Google Shape;1962;g1d58b3b2229_3_17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8" name="Shape 1988"/>
        <p:cNvGrpSpPr/>
        <p:nvPr/>
      </p:nvGrpSpPr>
      <p:grpSpPr>
        <a:xfrm>
          <a:off x="0" y="0"/>
          <a:ext cx="0" cy="0"/>
          <a:chOff x="0" y="0"/>
          <a:chExt cx="0" cy="0"/>
        </a:xfrm>
      </p:grpSpPr>
      <p:sp>
        <p:nvSpPr>
          <p:cNvPr id="1989" name="Google Shape;1989;g1d58b3b2229_3_17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0" name="Google Shape;1990;g1d58b3b2229_3_17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1d58b3b2229_3_17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1d58b3b2229_3_17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6" name="Shape 2046"/>
        <p:cNvGrpSpPr/>
        <p:nvPr/>
      </p:nvGrpSpPr>
      <p:grpSpPr>
        <a:xfrm>
          <a:off x="0" y="0"/>
          <a:ext cx="0" cy="0"/>
          <a:chOff x="0" y="0"/>
          <a:chExt cx="0" cy="0"/>
        </a:xfrm>
      </p:grpSpPr>
      <p:sp>
        <p:nvSpPr>
          <p:cNvPr id="2047" name="Google Shape;2047;g1d58b3b2229_3_176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8" name="Google Shape;2048;g1d58b3b2229_3_176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5" name="Shape 2065"/>
        <p:cNvGrpSpPr/>
        <p:nvPr/>
      </p:nvGrpSpPr>
      <p:grpSpPr>
        <a:xfrm>
          <a:off x="0" y="0"/>
          <a:ext cx="0" cy="0"/>
          <a:chOff x="0" y="0"/>
          <a:chExt cx="0" cy="0"/>
        </a:xfrm>
      </p:grpSpPr>
      <p:sp>
        <p:nvSpPr>
          <p:cNvPr id="2066" name="Google Shape;2066;g1d58b3b2229_3_17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7" name="Google Shape;2067;g1d58b3b2229_3_17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3" name="Shape 2073"/>
        <p:cNvGrpSpPr/>
        <p:nvPr/>
      </p:nvGrpSpPr>
      <p:grpSpPr>
        <a:xfrm>
          <a:off x="0" y="0"/>
          <a:ext cx="0" cy="0"/>
          <a:chOff x="0" y="0"/>
          <a:chExt cx="0" cy="0"/>
        </a:xfrm>
      </p:grpSpPr>
      <p:sp>
        <p:nvSpPr>
          <p:cNvPr id="2074" name="Google Shape;2074;g1d58b3b2229_3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5" name="Google Shape;2075;g1d58b3b2229_3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4" name="Shape 2134"/>
        <p:cNvGrpSpPr/>
        <p:nvPr/>
      </p:nvGrpSpPr>
      <p:grpSpPr>
        <a:xfrm>
          <a:off x="0" y="0"/>
          <a:ext cx="0" cy="0"/>
          <a:chOff x="0" y="0"/>
          <a:chExt cx="0" cy="0"/>
        </a:xfrm>
      </p:grpSpPr>
      <p:sp>
        <p:nvSpPr>
          <p:cNvPr id="2135" name="Google Shape;2135;g1d58b3b2229_3_199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6" name="Google Shape;2136;g1d58b3b2229_3_199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2" name="Shape 2182"/>
        <p:cNvGrpSpPr/>
        <p:nvPr/>
      </p:nvGrpSpPr>
      <p:grpSpPr>
        <a:xfrm>
          <a:off x="0" y="0"/>
          <a:ext cx="0" cy="0"/>
          <a:chOff x="0" y="0"/>
          <a:chExt cx="0" cy="0"/>
        </a:xfrm>
      </p:grpSpPr>
      <p:sp>
        <p:nvSpPr>
          <p:cNvPr id="2183" name="Google Shape;2183;g1d58b3b2229_3_20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4" name="Google Shape;2184;g1d58b3b2229_3_20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8" name="Shape 2188"/>
        <p:cNvGrpSpPr/>
        <p:nvPr/>
      </p:nvGrpSpPr>
      <p:grpSpPr>
        <a:xfrm>
          <a:off x="0" y="0"/>
          <a:ext cx="0" cy="0"/>
          <a:chOff x="0" y="0"/>
          <a:chExt cx="0" cy="0"/>
        </a:xfrm>
      </p:grpSpPr>
      <p:sp>
        <p:nvSpPr>
          <p:cNvPr id="2189" name="Google Shape;2189;g1d58b3b2229_3_88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0" name="Google Shape;2190;g1d58b3b2229_3_88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4" name="Shape 2194"/>
        <p:cNvGrpSpPr/>
        <p:nvPr/>
      </p:nvGrpSpPr>
      <p:grpSpPr>
        <a:xfrm>
          <a:off x="0" y="0"/>
          <a:ext cx="0" cy="0"/>
          <a:chOff x="0" y="0"/>
          <a:chExt cx="0" cy="0"/>
        </a:xfrm>
      </p:grpSpPr>
      <p:sp>
        <p:nvSpPr>
          <p:cNvPr id="2195" name="Google Shape;2195;g1d58b3b2229_3_88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6" name="Google Shape;2196;g1d58b3b2229_3_88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1cf844317ce_0_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1cf844317ce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0" name="Shape 2200"/>
        <p:cNvGrpSpPr/>
        <p:nvPr/>
      </p:nvGrpSpPr>
      <p:grpSpPr>
        <a:xfrm>
          <a:off x="0" y="0"/>
          <a:ext cx="0" cy="0"/>
          <a:chOff x="0" y="0"/>
          <a:chExt cx="0" cy="0"/>
        </a:xfrm>
      </p:grpSpPr>
      <p:sp>
        <p:nvSpPr>
          <p:cNvPr id="2201" name="Google Shape;2201;g1d58b3b2229_3_8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2" name="Google Shape;2202;g1d58b3b2229_3_8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4" name="Shape 2224"/>
        <p:cNvGrpSpPr/>
        <p:nvPr/>
      </p:nvGrpSpPr>
      <p:grpSpPr>
        <a:xfrm>
          <a:off x="0" y="0"/>
          <a:ext cx="0" cy="0"/>
          <a:chOff x="0" y="0"/>
          <a:chExt cx="0" cy="0"/>
        </a:xfrm>
      </p:grpSpPr>
      <p:sp>
        <p:nvSpPr>
          <p:cNvPr id="2225" name="Google Shape;2225;g1d58b3b2229_3_8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6" name="Google Shape;2226;g1d58b3b2229_3_8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0" name="Shape 2240"/>
        <p:cNvGrpSpPr/>
        <p:nvPr/>
      </p:nvGrpSpPr>
      <p:grpSpPr>
        <a:xfrm>
          <a:off x="0" y="0"/>
          <a:ext cx="0" cy="0"/>
          <a:chOff x="0" y="0"/>
          <a:chExt cx="0" cy="0"/>
        </a:xfrm>
      </p:grpSpPr>
      <p:sp>
        <p:nvSpPr>
          <p:cNvPr id="2241" name="Google Shape;2241;g1d58b3b2229_3_8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2" name="Google Shape;2242;g1d58b3b2229_3_8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9" name="Shape 2579"/>
        <p:cNvGrpSpPr/>
        <p:nvPr/>
      </p:nvGrpSpPr>
      <p:grpSpPr>
        <a:xfrm>
          <a:off x="0" y="0"/>
          <a:ext cx="0" cy="0"/>
          <a:chOff x="0" y="0"/>
          <a:chExt cx="0" cy="0"/>
        </a:xfrm>
      </p:grpSpPr>
      <p:sp>
        <p:nvSpPr>
          <p:cNvPr id="2580" name="Google Shape;2580;g1d58b3b2229_3_9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1" name="Google Shape;2581;g1d58b3b2229_3_9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0" name="Shape 4780"/>
        <p:cNvGrpSpPr/>
        <p:nvPr/>
      </p:nvGrpSpPr>
      <p:grpSpPr>
        <a:xfrm>
          <a:off x="0" y="0"/>
          <a:ext cx="0" cy="0"/>
          <a:chOff x="0" y="0"/>
          <a:chExt cx="0" cy="0"/>
        </a:xfrm>
      </p:grpSpPr>
      <p:sp>
        <p:nvSpPr>
          <p:cNvPr id="4781" name="Google Shape;4781;g1d58b3b2229_3_114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2" name="Google Shape;4782;g1d58b3b2229_3_11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9" name="Shape 5199"/>
        <p:cNvGrpSpPr/>
        <p:nvPr/>
      </p:nvGrpSpPr>
      <p:grpSpPr>
        <a:xfrm>
          <a:off x="0" y="0"/>
          <a:ext cx="0" cy="0"/>
          <a:chOff x="0" y="0"/>
          <a:chExt cx="0" cy="0"/>
        </a:xfrm>
      </p:grpSpPr>
      <p:sp>
        <p:nvSpPr>
          <p:cNvPr id="5200" name="Google Shape;5200;g1d58b3b2229_3_11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1" name="Google Shape;5201;g1d58b3b2229_3_11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9" name="Shape 5369"/>
        <p:cNvGrpSpPr/>
        <p:nvPr/>
      </p:nvGrpSpPr>
      <p:grpSpPr>
        <a:xfrm>
          <a:off x="0" y="0"/>
          <a:ext cx="0" cy="0"/>
          <a:chOff x="0" y="0"/>
          <a:chExt cx="0" cy="0"/>
        </a:xfrm>
      </p:grpSpPr>
      <p:sp>
        <p:nvSpPr>
          <p:cNvPr id="5370" name="Google Shape;5370;g1d58b3b2229_3_120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1" name="Google Shape;5371;g1d58b3b2229_3_120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4" name="Shape 5774"/>
        <p:cNvGrpSpPr/>
        <p:nvPr/>
      </p:nvGrpSpPr>
      <p:grpSpPr>
        <a:xfrm>
          <a:off x="0" y="0"/>
          <a:ext cx="0" cy="0"/>
          <a:chOff x="0" y="0"/>
          <a:chExt cx="0" cy="0"/>
        </a:xfrm>
      </p:grpSpPr>
      <p:sp>
        <p:nvSpPr>
          <p:cNvPr id="5775" name="Google Shape;5775;g1d58b3b2229_3_124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6" name="Google Shape;5776;g1d58b3b2229_3_124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4" name="Shape 6154"/>
        <p:cNvGrpSpPr/>
        <p:nvPr/>
      </p:nvGrpSpPr>
      <p:grpSpPr>
        <a:xfrm>
          <a:off x="0" y="0"/>
          <a:ext cx="0" cy="0"/>
          <a:chOff x="0" y="0"/>
          <a:chExt cx="0" cy="0"/>
        </a:xfrm>
      </p:grpSpPr>
      <p:sp>
        <p:nvSpPr>
          <p:cNvPr id="6155" name="Google Shape;6155;g1d58b3b2229_3_12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6" name="Google Shape;6156;g1d58b3b2229_3_12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80" name="Shape 6580"/>
        <p:cNvGrpSpPr/>
        <p:nvPr/>
      </p:nvGrpSpPr>
      <p:grpSpPr>
        <a:xfrm>
          <a:off x="0" y="0"/>
          <a:ext cx="0" cy="0"/>
          <a:chOff x="0" y="0"/>
          <a:chExt cx="0" cy="0"/>
        </a:xfrm>
      </p:grpSpPr>
      <p:sp>
        <p:nvSpPr>
          <p:cNvPr id="6581" name="Google Shape;6581;g1d58b3b2229_3_13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82" name="Google Shape;6582;g1d58b3b2229_3_13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1cf844317ce_0_3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1cf844317ce_0_3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41" name="Shape 6941"/>
        <p:cNvGrpSpPr/>
        <p:nvPr/>
      </p:nvGrpSpPr>
      <p:grpSpPr>
        <a:xfrm>
          <a:off x="0" y="0"/>
          <a:ext cx="0" cy="0"/>
          <a:chOff x="0" y="0"/>
          <a:chExt cx="0" cy="0"/>
        </a:xfrm>
      </p:grpSpPr>
      <p:sp>
        <p:nvSpPr>
          <p:cNvPr id="6942" name="Google Shape;6942;g1d58b3b2229_3_135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3" name="Google Shape;6943;g1d58b3b2229_3_135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51" name="Shape 7451"/>
        <p:cNvGrpSpPr/>
        <p:nvPr/>
      </p:nvGrpSpPr>
      <p:grpSpPr>
        <a:xfrm>
          <a:off x="0" y="0"/>
          <a:ext cx="0" cy="0"/>
          <a:chOff x="0" y="0"/>
          <a:chExt cx="0" cy="0"/>
        </a:xfrm>
      </p:grpSpPr>
      <p:sp>
        <p:nvSpPr>
          <p:cNvPr id="7452" name="Google Shape;7452;g1d58b3b2229_3_14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53" name="Google Shape;7453;g1d58b3b2229_3_14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1" name="Shape 8071"/>
        <p:cNvGrpSpPr/>
        <p:nvPr/>
      </p:nvGrpSpPr>
      <p:grpSpPr>
        <a:xfrm>
          <a:off x="0" y="0"/>
          <a:ext cx="0" cy="0"/>
          <a:chOff x="0" y="0"/>
          <a:chExt cx="0" cy="0"/>
        </a:xfrm>
      </p:grpSpPr>
      <p:sp>
        <p:nvSpPr>
          <p:cNvPr id="8072" name="Google Shape;8072;g1d58b3b2229_3_14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73" name="Google Shape;8073;g1d58b3b2229_3_14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5" name="Shape 8665"/>
        <p:cNvGrpSpPr/>
        <p:nvPr/>
      </p:nvGrpSpPr>
      <p:grpSpPr>
        <a:xfrm>
          <a:off x="0" y="0"/>
          <a:ext cx="0" cy="0"/>
          <a:chOff x="0" y="0"/>
          <a:chExt cx="0" cy="0"/>
        </a:xfrm>
      </p:grpSpPr>
      <p:sp>
        <p:nvSpPr>
          <p:cNvPr id="8666" name="Google Shape;8666;g1d58b3b2229_3_15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7" name="Google Shape;8667;g1d58b3b2229_3_15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6" name="Shape 8986"/>
        <p:cNvGrpSpPr/>
        <p:nvPr/>
      </p:nvGrpSpPr>
      <p:grpSpPr>
        <a:xfrm>
          <a:off x="0" y="0"/>
          <a:ext cx="0" cy="0"/>
          <a:chOff x="0" y="0"/>
          <a:chExt cx="0" cy="0"/>
        </a:xfrm>
      </p:grpSpPr>
      <p:sp>
        <p:nvSpPr>
          <p:cNvPr id="8987" name="Google Shape;8987;g1d58b3b2229_3_156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8" name="Google Shape;8988;g1d58b3b2229_3_156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4" name="Shape 9294"/>
        <p:cNvGrpSpPr/>
        <p:nvPr/>
      </p:nvGrpSpPr>
      <p:grpSpPr>
        <a:xfrm>
          <a:off x="0" y="0"/>
          <a:ext cx="0" cy="0"/>
          <a:chOff x="0" y="0"/>
          <a:chExt cx="0" cy="0"/>
        </a:xfrm>
      </p:grpSpPr>
      <p:sp>
        <p:nvSpPr>
          <p:cNvPr id="9295" name="Google Shape;9295;g1d58b3b2229_3_17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6" name="Google Shape;9296;g1d58b3b2229_3_17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 name="Shape 1223"/>
        <p:cNvGrpSpPr/>
        <p:nvPr/>
      </p:nvGrpSpPr>
      <p:grpSpPr>
        <a:xfrm>
          <a:off x="0" y="0"/>
          <a:ext cx="0" cy="0"/>
          <a:chOff x="0" y="0"/>
          <a:chExt cx="0" cy="0"/>
        </a:xfrm>
      </p:grpSpPr>
      <p:sp>
        <p:nvSpPr>
          <p:cNvPr id="1224" name="Google Shape;1224;g1d58b3b2229_3_17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5" name="Google Shape;1225;g1d58b3b2229_3_17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1" name="Shape 1241"/>
        <p:cNvGrpSpPr/>
        <p:nvPr/>
      </p:nvGrpSpPr>
      <p:grpSpPr>
        <a:xfrm>
          <a:off x="0" y="0"/>
          <a:ext cx="0" cy="0"/>
          <a:chOff x="0" y="0"/>
          <a:chExt cx="0" cy="0"/>
        </a:xfrm>
      </p:grpSpPr>
      <p:sp>
        <p:nvSpPr>
          <p:cNvPr id="1242" name="Google Shape;1242;g1cf844317ce_0_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3" name="Google Shape;1243;g1cf844317ce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9" name="Shape 1249"/>
        <p:cNvGrpSpPr/>
        <p:nvPr/>
      </p:nvGrpSpPr>
      <p:grpSpPr>
        <a:xfrm>
          <a:off x="0" y="0"/>
          <a:ext cx="0" cy="0"/>
          <a:chOff x="0" y="0"/>
          <a:chExt cx="0" cy="0"/>
        </a:xfrm>
      </p:grpSpPr>
      <p:sp>
        <p:nvSpPr>
          <p:cNvPr id="1250" name="Google Shape;1250;g1cf844317ce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1" name="Google Shape;1251;g1cf844317ce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1d0e47c550d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1d0e47c550d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669800" y="1059069"/>
            <a:ext cx="5804400" cy="25281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200"/>
              <a:buNone/>
              <a:defRPr b="0" sz="8500">
                <a:latin typeface="Red Hat Display Black"/>
                <a:ea typeface="Red Hat Display Black"/>
                <a:cs typeface="Red Hat Display Black"/>
                <a:sym typeface="Red Hat Display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669800" y="3674925"/>
            <a:ext cx="5804400" cy="409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1" name="Google Shape;11;p2"/>
          <p:cNvGrpSpPr/>
          <p:nvPr/>
        </p:nvGrpSpPr>
        <p:grpSpPr>
          <a:xfrm>
            <a:off x="-479075" y="4608500"/>
            <a:ext cx="10102125" cy="963950"/>
            <a:chOff x="-479062" y="4756525"/>
            <a:chExt cx="10102125" cy="963950"/>
          </a:xfrm>
        </p:grpSpPr>
        <p:sp>
          <p:nvSpPr>
            <p:cNvPr id="12" name="Google Shape;12;p2"/>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flipH="1" rot="10800000">
            <a:off x="8426450" y="-28700"/>
            <a:ext cx="717600" cy="21309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 name="Google Shape;17;p2"/>
          <p:cNvGrpSpPr/>
          <p:nvPr/>
        </p:nvGrpSpPr>
        <p:grpSpPr>
          <a:xfrm flipH="1">
            <a:off x="8559110" y="984900"/>
            <a:ext cx="453125" cy="495325"/>
            <a:chOff x="4291875" y="1071125"/>
            <a:chExt cx="453125" cy="495325"/>
          </a:xfrm>
        </p:grpSpPr>
        <p:sp>
          <p:nvSpPr>
            <p:cNvPr id="18" name="Google Shape;18;p2"/>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flipH="1">
            <a:off x="8558260" y="531825"/>
            <a:ext cx="453975" cy="495325"/>
            <a:chOff x="4291875" y="618050"/>
            <a:chExt cx="453975" cy="495325"/>
          </a:xfrm>
        </p:grpSpPr>
        <p:sp>
          <p:nvSpPr>
            <p:cNvPr id="27" name="Google Shape;27;p2"/>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p:nvPr/>
        </p:nvSpPr>
        <p:spPr>
          <a:xfrm flipH="1">
            <a:off x="328210" y="148100"/>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flipH="1">
            <a:off x="642060" y="462525"/>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066401" y="4068300"/>
            <a:ext cx="2132365" cy="2132365"/>
          </a:xfrm>
          <a:custGeom>
            <a:rect b="b" l="l" r="r" t="t"/>
            <a:pathLst>
              <a:path extrusionOk="0" h="121226" w="121226">
                <a:moveTo>
                  <a:pt x="60624" y="20133"/>
                </a:moveTo>
                <a:cubicBezTo>
                  <a:pt x="82970" y="20133"/>
                  <a:pt x="101116" y="38256"/>
                  <a:pt x="101116" y="60625"/>
                </a:cubicBezTo>
                <a:cubicBezTo>
                  <a:pt x="101116" y="82993"/>
                  <a:pt x="82970" y="101117"/>
                  <a:pt x="60624" y="101117"/>
                </a:cubicBezTo>
                <a:cubicBezTo>
                  <a:pt x="38255" y="101117"/>
                  <a:pt x="20109" y="82993"/>
                  <a:pt x="20109" y="60625"/>
                </a:cubicBezTo>
                <a:cubicBezTo>
                  <a:pt x="20109" y="38256"/>
                  <a:pt x="38255" y="20133"/>
                  <a:pt x="60624" y="20133"/>
                </a:cubicBezTo>
                <a:close/>
                <a:moveTo>
                  <a:pt x="60624" y="1"/>
                </a:moveTo>
                <a:cubicBezTo>
                  <a:pt x="27139" y="1"/>
                  <a:pt x="0" y="27140"/>
                  <a:pt x="0" y="60625"/>
                </a:cubicBezTo>
                <a:cubicBezTo>
                  <a:pt x="0" y="94086"/>
                  <a:pt x="27139" y="121226"/>
                  <a:pt x="60624" y="121226"/>
                </a:cubicBezTo>
                <a:cubicBezTo>
                  <a:pt x="94086" y="121226"/>
                  <a:pt x="121225" y="94086"/>
                  <a:pt x="121225" y="60625"/>
                </a:cubicBezTo>
                <a:cubicBezTo>
                  <a:pt x="121225" y="27140"/>
                  <a:pt x="94086" y="1"/>
                  <a:pt x="60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3370698" y="-1452949"/>
            <a:ext cx="2379318" cy="2219997"/>
            <a:chOff x="3154238" y="-1361450"/>
            <a:chExt cx="2812100" cy="2623800"/>
          </a:xfrm>
        </p:grpSpPr>
        <p:sp>
          <p:nvSpPr>
            <p:cNvPr id="38" name="Google Shape;38;p2"/>
            <p:cNvSpPr/>
            <p:nvPr/>
          </p:nvSpPr>
          <p:spPr>
            <a:xfrm>
              <a:off x="3154238" y="-1361450"/>
              <a:ext cx="2812100" cy="2623800"/>
            </a:xfrm>
            <a:custGeom>
              <a:rect b="b" l="l" r="r" t="t"/>
              <a:pathLst>
                <a:path extrusionOk="0" fill="none" h="104952" w="112484">
                  <a:moveTo>
                    <a:pt x="112483" y="0"/>
                  </a:moveTo>
                  <a:lnTo>
                    <a:pt x="112483" y="48710"/>
                  </a:lnTo>
                  <a:cubicBezTo>
                    <a:pt x="112483" y="79775"/>
                    <a:pt x="87307" y="104951"/>
                    <a:pt x="56242" y="104951"/>
                  </a:cubicBezTo>
                  <a:lnTo>
                    <a:pt x="56242" y="104951"/>
                  </a:lnTo>
                  <a:cubicBezTo>
                    <a:pt x="25177" y="104951"/>
                    <a:pt x="0" y="79775"/>
                    <a:pt x="0" y="48710"/>
                  </a:cubicBezTo>
                  <a:lnTo>
                    <a:pt x="0"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356238" y="-1361450"/>
              <a:ext cx="2408100" cy="2421775"/>
            </a:xfrm>
            <a:custGeom>
              <a:rect b="b" l="l" r="r" t="t"/>
              <a:pathLst>
                <a:path extrusionOk="0" fill="none" h="96871" w="96324">
                  <a:moveTo>
                    <a:pt x="1" y="0"/>
                  </a:moveTo>
                  <a:lnTo>
                    <a:pt x="1" y="48710"/>
                  </a:lnTo>
                  <a:cubicBezTo>
                    <a:pt x="1" y="75301"/>
                    <a:pt x="21570" y="96871"/>
                    <a:pt x="48162" y="96871"/>
                  </a:cubicBezTo>
                  <a:lnTo>
                    <a:pt x="48162" y="96871"/>
                  </a:lnTo>
                  <a:cubicBezTo>
                    <a:pt x="74753" y="96871"/>
                    <a:pt x="96323" y="75301"/>
                    <a:pt x="96323" y="48710"/>
                  </a:cubicBezTo>
                  <a:lnTo>
                    <a:pt x="9632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255238" y="-1361450"/>
              <a:ext cx="2610100" cy="2522775"/>
            </a:xfrm>
            <a:custGeom>
              <a:rect b="b" l="l" r="r" t="t"/>
              <a:pathLst>
                <a:path extrusionOk="0" fill="none" h="100911" w="104404">
                  <a:moveTo>
                    <a:pt x="0" y="0"/>
                  </a:moveTo>
                  <a:lnTo>
                    <a:pt x="0" y="48755"/>
                  </a:lnTo>
                  <a:cubicBezTo>
                    <a:pt x="0" y="77561"/>
                    <a:pt x="23351" y="100911"/>
                    <a:pt x="52156" y="100911"/>
                  </a:cubicBezTo>
                  <a:lnTo>
                    <a:pt x="52156" y="100911"/>
                  </a:lnTo>
                  <a:cubicBezTo>
                    <a:pt x="81007" y="100911"/>
                    <a:pt x="104403" y="77515"/>
                    <a:pt x="104403" y="48664"/>
                  </a:cubicBezTo>
                  <a:lnTo>
                    <a:pt x="10440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 name="Google Shape;41;p2"/>
          <p:cNvGrpSpPr/>
          <p:nvPr/>
        </p:nvGrpSpPr>
        <p:grpSpPr>
          <a:xfrm>
            <a:off x="8163304" y="2879637"/>
            <a:ext cx="981027" cy="3457727"/>
            <a:chOff x="8399475" y="3067251"/>
            <a:chExt cx="755450" cy="2662658"/>
          </a:xfrm>
        </p:grpSpPr>
        <p:sp>
          <p:nvSpPr>
            <p:cNvPr id="42" name="Google Shape;42;p2"/>
            <p:cNvSpPr/>
            <p:nvPr/>
          </p:nvSpPr>
          <p:spPr>
            <a:xfrm>
              <a:off x="8400019" y="438890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8400019" y="419978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8400019" y="40112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8400019" y="38226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8400019" y="36335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8400019" y="34449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8400019" y="325635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8966301"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8777715"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8588595"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8399475"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8400019" y="3067775"/>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8400019" y="571005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8400019" y="552093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8400019" y="53323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8400019" y="51437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8400019" y="49546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8400019" y="47660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8400019" y="457750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9154901"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 name="Google Shape;62;p2"/>
          <p:cNvGrpSpPr/>
          <p:nvPr/>
        </p:nvGrpSpPr>
        <p:grpSpPr>
          <a:xfrm>
            <a:off x="7926612" y="1867576"/>
            <a:ext cx="359880" cy="789653"/>
            <a:chOff x="7332112" y="2515526"/>
            <a:chExt cx="359880" cy="789653"/>
          </a:xfrm>
        </p:grpSpPr>
        <p:sp>
          <p:nvSpPr>
            <p:cNvPr id="63" name="Google Shape;63;p2"/>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 name="Google Shape;67;p2"/>
          <p:cNvSpPr/>
          <p:nvPr/>
        </p:nvSpPr>
        <p:spPr>
          <a:xfrm>
            <a:off x="220888" y="24310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flipH="1">
            <a:off x="-24" y="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6386350" y="514350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74" name="Shape 274"/>
        <p:cNvGrpSpPr/>
        <p:nvPr/>
      </p:nvGrpSpPr>
      <p:grpSpPr>
        <a:xfrm>
          <a:off x="0" y="0"/>
          <a:ext cx="0" cy="0"/>
          <a:chOff x="0" y="0"/>
          <a:chExt cx="0" cy="0"/>
        </a:xfrm>
      </p:grpSpPr>
      <p:sp>
        <p:nvSpPr>
          <p:cNvPr id="275" name="Google Shape;275;p11"/>
          <p:cNvSpPr txBox="1"/>
          <p:nvPr>
            <p:ph hasCustomPrompt="1" type="title"/>
          </p:nvPr>
        </p:nvSpPr>
        <p:spPr>
          <a:xfrm>
            <a:off x="1284000" y="160152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76" name="Google Shape;276;p11"/>
          <p:cNvSpPr txBox="1"/>
          <p:nvPr>
            <p:ph idx="1" type="subTitle"/>
          </p:nvPr>
        </p:nvSpPr>
        <p:spPr>
          <a:xfrm>
            <a:off x="1284000" y="3112675"/>
            <a:ext cx="6576000" cy="42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277" name="Google Shape;277;p11"/>
          <p:cNvGrpSpPr/>
          <p:nvPr/>
        </p:nvGrpSpPr>
        <p:grpSpPr>
          <a:xfrm>
            <a:off x="-479075" y="4608500"/>
            <a:ext cx="10102125" cy="963950"/>
            <a:chOff x="-479062" y="4756525"/>
            <a:chExt cx="10102125" cy="963950"/>
          </a:xfrm>
        </p:grpSpPr>
        <p:sp>
          <p:nvSpPr>
            <p:cNvPr id="278" name="Google Shape;278;p11"/>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1"/>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1"/>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1"/>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 name="Google Shape;282;p11"/>
          <p:cNvSpPr/>
          <p:nvPr/>
        </p:nvSpPr>
        <p:spPr>
          <a:xfrm rot="10800000">
            <a:off x="14" y="0"/>
            <a:ext cx="699050" cy="1944750"/>
          </a:xfrm>
          <a:custGeom>
            <a:rect b="b" l="l" r="r" t="t"/>
            <a:pathLst>
              <a:path extrusionOk="0" h="77790" w="27962">
                <a:moveTo>
                  <a:pt x="27962" y="1"/>
                </a:moveTo>
                <a:cubicBezTo>
                  <a:pt x="24287" y="663"/>
                  <a:pt x="20475" y="1028"/>
                  <a:pt x="16595" y="1028"/>
                </a:cubicBezTo>
                <a:lnTo>
                  <a:pt x="1" y="1028"/>
                </a:lnTo>
                <a:lnTo>
                  <a:pt x="1" y="70029"/>
                </a:lnTo>
                <a:cubicBezTo>
                  <a:pt x="1" y="74320"/>
                  <a:pt x="3470" y="77789"/>
                  <a:pt x="7762" y="77789"/>
                </a:cubicBezTo>
                <a:lnTo>
                  <a:pt x="20201" y="77789"/>
                </a:lnTo>
                <a:cubicBezTo>
                  <a:pt x="24493" y="77789"/>
                  <a:pt x="27962" y="74320"/>
                  <a:pt x="27962" y="70029"/>
                </a:cubicBezTo>
                <a:lnTo>
                  <a:pt x="279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1"/>
          <p:cNvSpPr/>
          <p:nvPr/>
        </p:nvSpPr>
        <p:spPr>
          <a:xfrm rot="10800000">
            <a:off x="2" y="1919050"/>
            <a:ext cx="699050" cy="1566400"/>
          </a:xfrm>
          <a:custGeom>
            <a:rect b="b" l="l" r="r" t="t"/>
            <a:pathLst>
              <a:path extrusionOk="0" h="62656" w="27962">
                <a:moveTo>
                  <a:pt x="6780" y="1"/>
                </a:moveTo>
                <a:cubicBezTo>
                  <a:pt x="2945" y="503"/>
                  <a:pt x="1" y="3767"/>
                  <a:pt x="1" y="7716"/>
                </a:cubicBezTo>
                <a:lnTo>
                  <a:pt x="1" y="62656"/>
                </a:lnTo>
                <a:lnTo>
                  <a:pt x="16595" y="62656"/>
                </a:lnTo>
                <a:cubicBezTo>
                  <a:pt x="20475" y="62656"/>
                  <a:pt x="24287" y="62291"/>
                  <a:pt x="27962" y="61629"/>
                </a:cubicBezTo>
                <a:lnTo>
                  <a:pt x="27962" y="7716"/>
                </a:lnTo>
                <a:cubicBezTo>
                  <a:pt x="27962" y="3767"/>
                  <a:pt x="25017" y="503"/>
                  <a:pt x="211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1"/>
          <p:cNvSpPr/>
          <p:nvPr/>
        </p:nvSpPr>
        <p:spPr>
          <a:xfrm rot="5400000">
            <a:off x="6923976" y="292265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11"/>
          <p:cNvGrpSpPr/>
          <p:nvPr/>
        </p:nvGrpSpPr>
        <p:grpSpPr>
          <a:xfrm>
            <a:off x="3370698" y="-1452949"/>
            <a:ext cx="2379318" cy="2219997"/>
            <a:chOff x="3154238" y="-1361450"/>
            <a:chExt cx="2812100" cy="2623800"/>
          </a:xfrm>
        </p:grpSpPr>
        <p:sp>
          <p:nvSpPr>
            <p:cNvPr id="286" name="Google Shape;286;p11"/>
            <p:cNvSpPr/>
            <p:nvPr/>
          </p:nvSpPr>
          <p:spPr>
            <a:xfrm>
              <a:off x="3154238" y="-1361450"/>
              <a:ext cx="2812100" cy="2623800"/>
            </a:xfrm>
            <a:custGeom>
              <a:rect b="b" l="l" r="r" t="t"/>
              <a:pathLst>
                <a:path extrusionOk="0" fill="none" h="104952" w="112484">
                  <a:moveTo>
                    <a:pt x="112483" y="0"/>
                  </a:moveTo>
                  <a:lnTo>
                    <a:pt x="112483" y="48710"/>
                  </a:lnTo>
                  <a:cubicBezTo>
                    <a:pt x="112483" y="79775"/>
                    <a:pt x="87307" y="104951"/>
                    <a:pt x="56242" y="104951"/>
                  </a:cubicBezTo>
                  <a:lnTo>
                    <a:pt x="56242" y="104951"/>
                  </a:lnTo>
                  <a:cubicBezTo>
                    <a:pt x="25177" y="104951"/>
                    <a:pt x="0" y="79775"/>
                    <a:pt x="0" y="48710"/>
                  </a:cubicBezTo>
                  <a:lnTo>
                    <a:pt x="0"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1"/>
            <p:cNvSpPr/>
            <p:nvPr/>
          </p:nvSpPr>
          <p:spPr>
            <a:xfrm>
              <a:off x="3356238" y="-1361450"/>
              <a:ext cx="2408100" cy="2421775"/>
            </a:xfrm>
            <a:custGeom>
              <a:rect b="b" l="l" r="r" t="t"/>
              <a:pathLst>
                <a:path extrusionOk="0" fill="none" h="96871" w="96324">
                  <a:moveTo>
                    <a:pt x="1" y="0"/>
                  </a:moveTo>
                  <a:lnTo>
                    <a:pt x="1" y="48710"/>
                  </a:lnTo>
                  <a:cubicBezTo>
                    <a:pt x="1" y="75301"/>
                    <a:pt x="21570" y="96871"/>
                    <a:pt x="48162" y="96871"/>
                  </a:cubicBezTo>
                  <a:lnTo>
                    <a:pt x="48162" y="96871"/>
                  </a:lnTo>
                  <a:cubicBezTo>
                    <a:pt x="74753" y="96871"/>
                    <a:pt x="96323" y="75301"/>
                    <a:pt x="96323" y="48710"/>
                  </a:cubicBezTo>
                  <a:lnTo>
                    <a:pt x="9632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1"/>
            <p:cNvSpPr/>
            <p:nvPr/>
          </p:nvSpPr>
          <p:spPr>
            <a:xfrm>
              <a:off x="3255238" y="-1361450"/>
              <a:ext cx="2610100" cy="2522775"/>
            </a:xfrm>
            <a:custGeom>
              <a:rect b="b" l="l" r="r" t="t"/>
              <a:pathLst>
                <a:path extrusionOk="0" fill="none" h="100911" w="104404">
                  <a:moveTo>
                    <a:pt x="0" y="0"/>
                  </a:moveTo>
                  <a:lnTo>
                    <a:pt x="0" y="48755"/>
                  </a:lnTo>
                  <a:cubicBezTo>
                    <a:pt x="0" y="77561"/>
                    <a:pt x="23351" y="100911"/>
                    <a:pt x="52156" y="100911"/>
                  </a:cubicBezTo>
                  <a:lnTo>
                    <a:pt x="52156" y="100911"/>
                  </a:lnTo>
                  <a:cubicBezTo>
                    <a:pt x="81007" y="100911"/>
                    <a:pt x="104403" y="77515"/>
                    <a:pt x="104403" y="48664"/>
                  </a:cubicBezTo>
                  <a:lnTo>
                    <a:pt x="10440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89" name="Shape 28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290" name="Shape 290"/>
        <p:cNvGrpSpPr/>
        <p:nvPr/>
      </p:nvGrpSpPr>
      <p:grpSpPr>
        <a:xfrm>
          <a:off x="0" y="0"/>
          <a:ext cx="0" cy="0"/>
          <a:chOff x="0" y="0"/>
          <a:chExt cx="0" cy="0"/>
        </a:xfrm>
      </p:grpSpPr>
      <p:sp>
        <p:nvSpPr>
          <p:cNvPr id="291" name="Google Shape;291;p13"/>
          <p:cNvSpPr txBox="1"/>
          <p:nvPr>
            <p:ph hasCustomPrompt="1" type="title"/>
          </p:nvPr>
        </p:nvSpPr>
        <p:spPr>
          <a:xfrm>
            <a:off x="1324877" y="2036538"/>
            <a:ext cx="653100" cy="43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2" name="Google Shape;292;p13"/>
          <p:cNvSpPr txBox="1"/>
          <p:nvPr>
            <p:ph idx="1" type="subTitle"/>
          </p:nvPr>
        </p:nvSpPr>
        <p:spPr>
          <a:xfrm>
            <a:off x="2001377" y="2124737"/>
            <a:ext cx="2463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93" name="Google Shape;293;p13"/>
          <p:cNvSpPr txBox="1"/>
          <p:nvPr>
            <p:ph hasCustomPrompt="1" idx="2" type="title"/>
          </p:nvPr>
        </p:nvSpPr>
        <p:spPr>
          <a:xfrm>
            <a:off x="4690827" y="2036538"/>
            <a:ext cx="653100" cy="43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4" name="Google Shape;294;p13"/>
          <p:cNvSpPr txBox="1"/>
          <p:nvPr>
            <p:ph idx="3" type="subTitle"/>
          </p:nvPr>
        </p:nvSpPr>
        <p:spPr>
          <a:xfrm>
            <a:off x="5367065" y="2124750"/>
            <a:ext cx="2463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95" name="Google Shape;295;p13"/>
          <p:cNvSpPr txBox="1"/>
          <p:nvPr>
            <p:ph hasCustomPrompt="1" idx="4" type="title"/>
          </p:nvPr>
        </p:nvSpPr>
        <p:spPr>
          <a:xfrm>
            <a:off x="1324877" y="3216100"/>
            <a:ext cx="653100" cy="43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6" name="Google Shape;296;p13"/>
          <p:cNvSpPr txBox="1"/>
          <p:nvPr>
            <p:ph idx="5" type="subTitle"/>
          </p:nvPr>
        </p:nvSpPr>
        <p:spPr>
          <a:xfrm>
            <a:off x="2001377" y="3291638"/>
            <a:ext cx="2463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97" name="Google Shape;297;p13"/>
          <p:cNvSpPr txBox="1"/>
          <p:nvPr>
            <p:ph hasCustomPrompt="1" idx="6" type="title"/>
          </p:nvPr>
        </p:nvSpPr>
        <p:spPr>
          <a:xfrm>
            <a:off x="4690827" y="3216100"/>
            <a:ext cx="653100" cy="434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98" name="Google Shape;298;p13"/>
          <p:cNvSpPr txBox="1"/>
          <p:nvPr>
            <p:ph idx="7" type="subTitle"/>
          </p:nvPr>
        </p:nvSpPr>
        <p:spPr>
          <a:xfrm>
            <a:off x="5367065" y="3291650"/>
            <a:ext cx="2463600" cy="572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299" name="Google Shape;299;p13"/>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b="1" sz="3000">
                <a:latin typeface="Fredoka"/>
                <a:ea typeface="Fredoka"/>
                <a:cs typeface="Fredoka"/>
                <a:sym typeface="Fredoka"/>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0" name="Google Shape;300;p13"/>
          <p:cNvSpPr txBox="1"/>
          <p:nvPr>
            <p:ph idx="9" type="subTitle"/>
          </p:nvPr>
        </p:nvSpPr>
        <p:spPr>
          <a:xfrm>
            <a:off x="1996215" y="1739513"/>
            <a:ext cx="2463600" cy="540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301" name="Google Shape;301;p13"/>
          <p:cNvSpPr txBox="1"/>
          <p:nvPr>
            <p:ph idx="13" type="subTitle"/>
          </p:nvPr>
        </p:nvSpPr>
        <p:spPr>
          <a:xfrm>
            <a:off x="5367075" y="1739525"/>
            <a:ext cx="2463600" cy="540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302" name="Google Shape;302;p13"/>
          <p:cNvSpPr txBox="1"/>
          <p:nvPr>
            <p:ph idx="14" type="subTitle"/>
          </p:nvPr>
        </p:nvSpPr>
        <p:spPr>
          <a:xfrm>
            <a:off x="1996215" y="2901937"/>
            <a:ext cx="2463600" cy="540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303" name="Google Shape;303;p13"/>
          <p:cNvSpPr txBox="1"/>
          <p:nvPr>
            <p:ph idx="15" type="subTitle"/>
          </p:nvPr>
        </p:nvSpPr>
        <p:spPr>
          <a:xfrm>
            <a:off x="5367075" y="2901950"/>
            <a:ext cx="2463600" cy="5400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grpSp>
        <p:nvGrpSpPr>
          <p:cNvPr id="304" name="Google Shape;304;p13"/>
          <p:cNvGrpSpPr/>
          <p:nvPr/>
        </p:nvGrpSpPr>
        <p:grpSpPr>
          <a:xfrm>
            <a:off x="-248979" y="2697426"/>
            <a:ext cx="964079" cy="2169138"/>
            <a:chOff x="-248979" y="1614576"/>
            <a:chExt cx="964079" cy="2169138"/>
          </a:xfrm>
        </p:grpSpPr>
        <p:grpSp>
          <p:nvGrpSpPr>
            <p:cNvPr id="305" name="Google Shape;305;p13"/>
            <p:cNvGrpSpPr/>
            <p:nvPr/>
          </p:nvGrpSpPr>
          <p:grpSpPr>
            <a:xfrm>
              <a:off x="-248979" y="1614576"/>
              <a:ext cx="964079" cy="2169138"/>
              <a:chOff x="8429046" y="1614576"/>
              <a:chExt cx="964079" cy="2169138"/>
            </a:xfrm>
          </p:grpSpPr>
          <p:sp>
            <p:nvSpPr>
              <p:cNvPr id="306" name="Google Shape;306;p13"/>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7" name="Google Shape;307;p13"/>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8" name="Google Shape;308;p13"/>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09" name="Google Shape;309;p13"/>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0" name="Google Shape;310;p13"/>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1" name="Google Shape;311;p13"/>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2" name="Google Shape;312;p13"/>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3" name="Google Shape;313;p13"/>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4" name="Google Shape;314;p13"/>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5" name="Google Shape;315;p13"/>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6" name="Google Shape;316;p13"/>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7" name="Google Shape;317;p13"/>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318" name="Google Shape;318;p13"/>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grpSp>
        <p:sp>
          <p:nvSpPr>
            <p:cNvPr id="319" name="Google Shape;319;p13"/>
            <p:cNvSpPr/>
            <p:nvPr/>
          </p:nvSpPr>
          <p:spPr>
            <a:xfrm>
              <a:off x="-248979" y="1615249"/>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grpSp>
      <p:grpSp>
        <p:nvGrpSpPr>
          <p:cNvPr id="320" name="Google Shape;320;p13"/>
          <p:cNvGrpSpPr/>
          <p:nvPr/>
        </p:nvGrpSpPr>
        <p:grpSpPr>
          <a:xfrm>
            <a:off x="-479075" y="4608500"/>
            <a:ext cx="10102125" cy="963950"/>
            <a:chOff x="-479062" y="4756525"/>
            <a:chExt cx="10102125" cy="963950"/>
          </a:xfrm>
        </p:grpSpPr>
        <p:sp>
          <p:nvSpPr>
            <p:cNvPr id="321" name="Google Shape;321;p13"/>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3"/>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3"/>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3"/>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 name="Google Shape;325;p13"/>
          <p:cNvSpPr/>
          <p:nvPr/>
        </p:nvSpPr>
        <p:spPr>
          <a:xfrm>
            <a:off x="8497186" y="36502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3"/>
          <p:cNvSpPr/>
          <p:nvPr/>
        </p:nvSpPr>
        <p:spPr>
          <a:xfrm>
            <a:off x="8497186" y="399370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3"/>
          <p:cNvSpPr/>
          <p:nvPr/>
        </p:nvSpPr>
        <p:spPr>
          <a:xfrm>
            <a:off x="8497186" y="4337199"/>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3"/>
          <p:cNvSpPr/>
          <p:nvPr/>
        </p:nvSpPr>
        <p:spPr>
          <a:xfrm flipH="1" rot="10800000">
            <a:off x="8426450" y="-28700"/>
            <a:ext cx="717600" cy="21309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2">
    <p:spTree>
      <p:nvGrpSpPr>
        <p:cNvPr id="329" name="Shape 329"/>
        <p:cNvGrpSpPr/>
        <p:nvPr/>
      </p:nvGrpSpPr>
      <p:grpSpPr>
        <a:xfrm>
          <a:off x="0" y="0"/>
          <a:ext cx="0" cy="0"/>
          <a:chOff x="0" y="0"/>
          <a:chExt cx="0" cy="0"/>
        </a:xfrm>
      </p:grpSpPr>
      <p:sp>
        <p:nvSpPr>
          <p:cNvPr id="330" name="Google Shape;330;p14"/>
          <p:cNvSpPr txBox="1"/>
          <p:nvPr>
            <p:ph type="title"/>
          </p:nvPr>
        </p:nvSpPr>
        <p:spPr>
          <a:xfrm>
            <a:off x="2244425" y="2621375"/>
            <a:ext cx="46551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45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31" name="Google Shape;331;p14"/>
          <p:cNvSpPr txBox="1"/>
          <p:nvPr>
            <p:ph hasCustomPrompt="1" idx="2" type="title"/>
          </p:nvPr>
        </p:nvSpPr>
        <p:spPr>
          <a:xfrm>
            <a:off x="3987763" y="1541200"/>
            <a:ext cx="1168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32" name="Google Shape;332;p14"/>
          <p:cNvSpPr txBox="1"/>
          <p:nvPr>
            <p:ph idx="1" type="subTitle"/>
          </p:nvPr>
        </p:nvSpPr>
        <p:spPr>
          <a:xfrm>
            <a:off x="2244475" y="3347950"/>
            <a:ext cx="4655100" cy="418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33" name="Google Shape;333;p14"/>
          <p:cNvGrpSpPr/>
          <p:nvPr/>
        </p:nvGrpSpPr>
        <p:grpSpPr>
          <a:xfrm>
            <a:off x="-479075" y="4608500"/>
            <a:ext cx="10102125" cy="963950"/>
            <a:chOff x="-479062" y="4756525"/>
            <a:chExt cx="10102125" cy="963950"/>
          </a:xfrm>
        </p:grpSpPr>
        <p:sp>
          <p:nvSpPr>
            <p:cNvPr id="334" name="Google Shape;334;p14"/>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4"/>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4"/>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4"/>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8" name="Google Shape;338;p14"/>
          <p:cNvSpPr/>
          <p:nvPr/>
        </p:nvSpPr>
        <p:spPr>
          <a:xfrm flipH="1" rot="10800000">
            <a:off x="8426450" y="-28700"/>
            <a:ext cx="717600" cy="21309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14"/>
          <p:cNvGrpSpPr/>
          <p:nvPr/>
        </p:nvGrpSpPr>
        <p:grpSpPr>
          <a:xfrm flipH="1">
            <a:off x="8559110" y="984900"/>
            <a:ext cx="453125" cy="495325"/>
            <a:chOff x="4291875" y="1071125"/>
            <a:chExt cx="453125" cy="495325"/>
          </a:xfrm>
        </p:grpSpPr>
        <p:sp>
          <p:nvSpPr>
            <p:cNvPr id="340" name="Google Shape;340;p14"/>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4"/>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4"/>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4"/>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4"/>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4"/>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4"/>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4"/>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14"/>
          <p:cNvGrpSpPr/>
          <p:nvPr/>
        </p:nvGrpSpPr>
        <p:grpSpPr>
          <a:xfrm flipH="1">
            <a:off x="8558260" y="531825"/>
            <a:ext cx="453975" cy="495325"/>
            <a:chOff x="4291875" y="618050"/>
            <a:chExt cx="453975" cy="495325"/>
          </a:xfrm>
        </p:grpSpPr>
        <p:sp>
          <p:nvSpPr>
            <p:cNvPr id="349" name="Google Shape;349;p14"/>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4"/>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4"/>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4"/>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4"/>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4"/>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4"/>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 name="Google Shape;356;p14"/>
          <p:cNvSpPr/>
          <p:nvPr/>
        </p:nvSpPr>
        <p:spPr>
          <a:xfrm>
            <a:off x="-1066401" y="4068300"/>
            <a:ext cx="2132365" cy="2132365"/>
          </a:xfrm>
          <a:custGeom>
            <a:rect b="b" l="l" r="r" t="t"/>
            <a:pathLst>
              <a:path extrusionOk="0" h="121226" w="121226">
                <a:moveTo>
                  <a:pt x="60624" y="20133"/>
                </a:moveTo>
                <a:cubicBezTo>
                  <a:pt x="82970" y="20133"/>
                  <a:pt x="101116" y="38256"/>
                  <a:pt x="101116" y="60625"/>
                </a:cubicBezTo>
                <a:cubicBezTo>
                  <a:pt x="101116" y="82993"/>
                  <a:pt x="82970" y="101117"/>
                  <a:pt x="60624" y="101117"/>
                </a:cubicBezTo>
                <a:cubicBezTo>
                  <a:pt x="38255" y="101117"/>
                  <a:pt x="20109" y="82993"/>
                  <a:pt x="20109" y="60625"/>
                </a:cubicBezTo>
                <a:cubicBezTo>
                  <a:pt x="20109" y="38256"/>
                  <a:pt x="38255" y="20133"/>
                  <a:pt x="60624" y="20133"/>
                </a:cubicBezTo>
                <a:close/>
                <a:moveTo>
                  <a:pt x="60624" y="1"/>
                </a:moveTo>
                <a:cubicBezTo>
                  <a:pt x="27139" y="1"/>
                  <a:pt x="0" y="27140"/>
                  <a:pt x="0" y="60625"/>
                </a:cubicBezTo>
                <a:cubicBezTo>
                  <a:pt x="0" y="94086"/>
                  <a:pt x="27139" y="121226"/>
                  <a:pt x="60624" y="121226"/>
                </a:cubicBezTo>
                <a:cubicBezTo>
                  <a:pt x="94086" y="121226"/>
                  <a:pt x="121225" y="94086"/>
                  <a:pt x="121225" y="60625"/>
                </a:cubicBezTo>
                <a:cubicBezTo>
                  <a:pt x="121225" y="27140"/>
                  <a:pt x="94086" y="1"/>
                  <a:pt x="60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 name="Google Shape;357;p14"/>
          <p:cNvGrpSpPr/>
          <p:nvPr/>
        </p:nvGrpSpPr>
        <p:grpSpPr>
          <a:xfrm>
            <a:off x="3370698" y="-1452949"/>
            <a:ext cx="2379318" cy="2219997"/>
            <a:chOff x="3154238" y="-1361450"/>
            <a:chExt cx="2812100" cy="2623800"/>
          </a:xfrm>
        </p:grpSpPr>
        <p:sp>
          <p:nvSpPr>
            <p:cNvPr id="358" name="Google Shape;358;p14"/>
            <p:cNvSpPr/>
            <p:nvPr/>
          </p:nvSpPr>
          <p:spPr>
            <a:xfrm>
              <a:off x="3154238" y="-1361450"/>
              <a:ext cx="2812100" cy="2623800"/>
            </a:xfrm>
            <a:custGeom>
              <a:rect b="b" l="l" r="r" t="t"/>
              <a:pathLst>
                <a:path extrusionOk="0" fill="none" h="104952" w="112484">
                  <a:moveTo>
                    <a:pt x="112483" y="0"/>
                  </a:moveTo>
                  <a:lnTo>
                    <a:pt x="112483" y="48710"/>
                  </a:lnTo>
                  <a:cubicBezTo>
                    <a:pt x="112483" y="79775"/>
                    <a:pt x="87307" y="104951"/>
                    <a:pt x="56242" y="104951"/>
                  </a:cubicBezTo>
                  <a:lnTo>
                    <a:pt x="56242" y="104951"/>
                  </a:lnTo>
                  <a:cubicBezTo>
                    <a:pt x="25177" y="104951"/>
                    <a:pt x="0" y="79775"/>
                    <a:pt x="0" y="48710"/>
                  </a:cubicBezTo>
                  <a:lnTo>
                    <a:pt x="0"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3356238" y="-1361450"/>
              <a:ext cx="2408100" cy="2421775"/>
            </a:xfrm>
            <a:custGeom>
              <a:rect b="b" l="l" r="r" t="t"/>
              <a:pathLst>
                <a:path extrusionOk="0" fill="none" h="96871" w="96324">
                  <a:moveTo>
                    <a:pt x="1" y="0"/>
                  </a:moveTo>
                  <a:lnTo>
                    <a:pt x="1" y="48710"/>
                  </a:lnTo>
                  <a:cubicBezTo>
                    <a:pt x="1" y="75301"/>
                    <a:pt x="21570" y="96871"/>
                    <a:pt x="48162" y="96871"/>
                  </a:cubicBezTo>
                  <a:lnTo>
                    <a:pt x="48162" y="96871"/>
                  </a:lnTo>
                  <a:cubicBezTo>
                    <a:pt x="74753" y="96871"/>
                    <a:pt x="96323" y="75301"/>
                    <a:pt x="96323" y="48710"/>
                  </a:cubicBezTo>
                  <a:lnTo>
                    <a:pt x="9632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a:off x="3255238" y="-1361450"/>
              <a:ext cx="2610100" cy="2522775"/>
            </a:xfrm>
            <a:custGeom>
              <a:rect b="b" l="l" r="r" t="t"/>
              <a:pathLst>
                <a:path extrusionOk="0" fill="none" h="100911" w="104404">
                  <a:moveTo>
                    <a:pt x="0" y="0"/>
                  </a:moveTo>
                  <a:lnTo>
                    <a:pt x="0" y="48755"/>
                  </a:lnTo>
                  <a:cubicBezTo>
                    <a:pt x="0" y="77561"/>
                    <a:pt x="23351" y="100911"/>
                    <a:pt x="52156" y="100911"/>
                  </a:cubicBezTo>
                  <a:lnTo>
                    <a:pt x="52156" y="100911"/>
                  </a:lnTo>
                  <a:cubicBezTo>
                    <a:pt x="81007" y="100911"/>
                    <a:pt x="104403" y="77515"/>
                    <a:pt x="104403" y="48664"/>
                  </a:cubicBezTo>
                  <a:lnTo>
                    <a:pt x="10440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14"/>
          <p:cNvGrpSpPr/>
          <p:nvPr/>
        </p:nvGrpSpPr>
        <p:grpSpPr>
          <a:xfrm>
            <a:off x="8163304" y="2879637"/>
            <a:ext cx="981027" cy="3457727"/>
            <a:chOff x="8399475" y="3067251"/>
            <a:chExt cx="755450" cy="2662658"/>
          </a:xfrm>
        </p:grpSpPr>
        <p:sp>
          <p:nvSpPr>
            <p:cNvPr id="362" name="Google Shape;362;p14"/>
            <p:cNvSpPr/>
            <p:nvPr/>
          </p:nvSpPr>
          <p:spPr>
            <a:xfrm>
              <a:off x="8400019" y="438890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4"/>
            <p:cNvSpPr/>
            <p:nvPr/>
          </p:nvSpPr>
          <p:spPr>
            <a:xfrm>
              <a:off x="8400019" y="419978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4"/>
            <p:cNvSpPr/>
            <p:nvPr/>
          </p:nvSpPr>
          <p:spPr>
            <a:xfrm>
              <a:off x="8400019" y="40112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4"/>
            <p:cNvSpPr/>
            <p:nvPr/>
          </p:nvSpPr>
          <p:spPr>
            <a:xfrm>
              <a:off x="8400019" y="38226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a:off x="8400019" y="36335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4"/>
            <p:cNvSpPr/>
            <p:nvPr/>
          </p:nvSpPr>
          <p:spPr>
            <a:xfrm>
              <a:off x="8400019" y="34449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
            <p:cNvSpPr/>
            <p:nvPr/>
          </p:nvSpPr>
          <p:spPr>
            <a:xfrm>
              <a:off x="8400019" y="325635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8966301"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4"/>
            <p:cNvSpPr/>
            <p:nvPr/>
          </p:nvSpPr>
          <p:spPr>
            <a:xfrm>
              <a:off x="8777715"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4"/>
            <p:cNvSpPr/>
            <p:nvPr/>
          </p:nvSpPr>
          <p:spPr>
            <a:xfrm>
              <a:off x="8588595"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a:off x="8399475"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8400019" y="3067775"/>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4"/>
            <p:cNvSpPr/>
            <p:nvPr/>
          </p:nvSpPr>
          <p:spPr>
            <a:xfrm>
              <a:off x="8400019" y="571005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p:nvPr/>
          </p:nvSpPr>
          <p:spPr>
            <a:xfrm>
              <a:off x="8400019" y="552093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4"/>
            <p:cNvSpPr/>
            <p:nvPr/>
          </p:nvSpPr>
          <p:spPr>
            <a:xfrm>
              <a:off x="8400019" y="53323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8400019" y="51437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4"/>
            <p:cNvSpPr/>
            <p:nvPr/>
          </p:nvSpPr>
          <p:spPr>
            <a:xfrm>
              <a:off x="8400019" y="49546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4"/>
            <p:cNvSpPr/>
            <p:nvPr/>
          </p:nvSpPr>
          <p:spPr>
            <a:xfrm>
              <a:off x="8400019" y="47660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8400019" y="457750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p:nvPr/>
          </p:nvSpPr>
          <p:spPr>
            <a:xfrm>
              <a:off x="9154901"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 name="Google Shape;382;p14"/>
          <p:cNvSpPr/>
          <p:nvPr/>
        </p:nvSpPr>
        <p:spPr>
          <a:xfrm>
            <a:off x="6386350" y="514350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220888" y="24310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_1">
    <p:spTree>
      <p:nvGrpSpPr>
        <p:cNvPr id="384" name="Shape 384"/>
        <p:cNvGrpSpPr/>
        <p:nvPr/>
      </p:nvGrpSpPr>
      <p:grpSpPr>
        <a:xfrm>
          <a:off x="0" y="0"/>
          <a:ext cx="0" cy="0"/>
          <a:chOff x="0" y="0"/>
          <a:chExt cx="0" cy="0"/>
        </a:xfrm>
      </p:grpSpPr>
      <p:sp>
        <p:nvSpPr>
          <p:cNvPr id="385" name="Google Shape;385;p15"/>
          <p:cNvSpPr txBox="1"/>
          <p:nvPr>
            <p:ph type="title"/>
          </p:nvPr>
        </p:nvSpPr>
        <p:spPr>
          <a:xfrm>
            <a:off x="2901060" y="2080538"/>
            <a:ext cx="45975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4500">
                <a:solidFill>
                  <a:schemeClr val="lt1"/>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386" name="Google Shape;386;p15"/>
          <p:cNvSpPr txBox="1"/>
          <p:nvPr>
            <p:ph hasCustomPrompt="1" idx="2" type="title"/>
          </p:nvPr>
        </p:nvSpPr>
        <p:spPr>
          <a:xfrm>
            <a:off x="1627747" y="2080538"/>
            <a:ext cx="1168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87" name="Google Shape;387;p15"/>
          <p:cNvSpPr txBox="1"/>
          <p:nvPr>
            <p:ph idx="1" type="subTitle"/>
          </p:nvPr>
        </p:nvSpPr>
        <p:spPr>
          <a:xfrm>
            <a:off x="2901060" y="2826013"/>
            <a:ext cx="4597500" cy="40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388" name="Google Shape;388;p15"/>
          <p:cNvGrpSpPr/>
          <p:nvPr/>
        </p:nvGrpSpPr>
        <p:grpSpPr>
          <a:xfrm flipH="1">
            <a:off x="-487893" y="4608500"/>
            <a:ext cx="10102125" cy="963950"/>
            <a:chOff x="-479062" y="4756525"/>
            <a:chExt cx="10102125" cy="963950"/>
          </a:xfrm>
        </p:grpSpPr>
        <p:sp>
          <p:nvSpPr>
            <p:cNvPr id="389" name="Google Shape;389;p15"/>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5"/>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5"/>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5"/>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3" name="Google Shape;393;p15"/>
          <p:cNvSpPr/>
          <p:nvPr/>
        </p:nvSpPr>
        <p:spPr>
          <a:xfrm rot="10800000">
            <a:off x="-8893" y="-28700"/>
            <a:ext cx="717600" cy="21309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a:off x="6915157" y="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5" name="Google Shape;395;p15"/>
          <p:cNvGrpSpPr/>
          <p:nvPr/>
        </p:nvGrpSpPr>
        <p:grpSpPr>
          <a:xfrm>
            <a:off x="122922" y="984900"/>
            <a:ext cx="453125" cy="495325"/>
            <a:chOff x="4291875" y="1071125"/>
            <a:chExt cx="453125" cy="495325"/>
          </a:xfrm>
        </p:grpSpPr>
        <p:sp>
          <p:nvSpPr>
            <p:cNvPr id="396" name="Google Shape;396;p15"/>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5"/>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5"/>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5"/>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5"/>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5"/>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5"/>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5"/>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15"/>
          <p:cNvGrpSpPr/>
          <p:nvPr/>
        </p:nvGrpSpPr>
        <p:grpSpPr>
          <a:xfrm>
            <a:off x="122922" y="531825"/>
            <a:ext cx="453975" cy="495325"/>
            <a:chOff x="4291875" y="618050"/>
            <a:chExt cx="453975" cy="495325"/>
          </a:xfrm>
        </p:grpSpPr>
        <p:sp>
          <p:nvSpPr>
            <p:cNvPr id="405" name="Google Shape;405;p15"/>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5"/>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5"/>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5"/>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5"/>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5"/>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5"/>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15"/>
          <p:cNvGrpSpPr/>
          <p:nvPr/>
        </p:nvGrpSpPr>
        <p:grpSpPr>
          <a:xfrm flipH="1">
            <a:off x="-9175" y="2879637"/>
            <a:ext cx="981027" cy="3457727"/>
            <a:chOff x="8399475" y="3067251"/>
            <a:chExt cx="755450" cy="2662658"/>
          </a:xfrm>
        </p:grpSpPr>
        <p:sp>
          <p:nvSpPr>
            <p:cNvPr id="413" name="Google Shape;413;p15"/>
            <p:cNvSpPr/>
            <p:nvPr/>
          </p:nvSpPr>
          <p:spPr>
            <a:xfrm>
              <a:off x="8400019" y="4388901"/>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5"/>
            <p:cNvSpPr/>
            <p:nvPr/>
          </p:nvSpPr>
          <p:spPr>
            <a:xfrm>
              <a:off x="8400019" y="4199783"/>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5"/>
            <p:cNvSpPr/>
            <p:nvPr/>
          </p:nvSpPr>
          <p:spPr>
            <a:xfrm>
              <a:off x="8400019" y="4011200"/>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5"/>
            <p:cNvSpPr/>
            <p:nvPr/>
          </p:nvSpPr>
          <p:spPr>
            <a:xfrm>
              <a:off x="8400019" y="3822641"/>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5"/>
            <p:cNvSpPr/>
            <p:nvPr/>
          </p:nvSpPr>
          <p:spPr>
            <a:xfrm>
              <a:off x="8400019" y="3633500"/>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5"/>
            <p:cNvSpPr/>
            <p:nvPr/>
          </p:nvSpPr>
          <p:spPr>
            <a:xfrm>
              <a:off x="8400019" y="3444941"/>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5"/>
            <p:cNvSpPr/>
            <p:nvPr/>
          </p:nvSpPr>
          <p:spPr>
            <a:xfrm>
              <a:off x="8400019" y="3256358"/>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5"/>
            <p:cNvSpPr/>
            <p:nvPr/>
          </p:nvSpPr>
          <p:spPr>
            <a:xfrm>
              <a:off x="8966301"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5"/>
            <p:cNvSpPr/>
            <p:nvPr/>
          </p:nvSpPr>
          <p:spPr>
            <a:xfrm>
              <a:off x="8777715"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5"/>
            <p:cNvSpPr/>
            <p:nvPr/>
          </p:nvSpPr>
          <p:spPr>
            <a:xfrm>
              <a:off x="8588595"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5"/>
            <p:cNvSpPr/>
            <p:nvPr/>
          </p:nvSpPr>
          <p:spPr>
            <a:xfrm>
              <a:off x="8399475"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5"/>
            <p:cNvSpPr/>
            <p:nvPr/>
          </p:nvSpPr>
          <p:spPr>
            <a:xfrm>
              <a:off x="8400019" y="3067775"/>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5"/>
            <p:cNvSpPr/>
            <p:nvPr/>
          </p:nvSpPr>
          <p:spPr>
            <a:xfrm>
              <a:off x="8400019" y="5710051"/>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5"/>
            <p:cNvSpPr/>
            <p:nvPr/>
          </p:nvSpPr>
          <p:spPr>
            <a:xfrm>
              <a:off x="8400019" y="5520933"/>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5"/>
            <p:cNvSpPr/>
            <p:nvPr/>
          </p:nvSpPr>
          <p:spPr>
            <a:xfrm>
              <a:off x="8400019" y="5332350"/>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5"/>
            <p:cNvSpPr/>
            <p:nvPr/>
          </p:nvSpPr>
          <p:spPr>
            <a:xfrm>
              <a:off x="8400019" y="5143791"/>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5"/>
            <p:cNvSpPr/>
            <p:nvPr/>
          </p:nvSpPr>
          <p:spPr>
            <a:xfrm>
              <a:off x="8400019" y="4954650"/>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5"/>
            <p:cNvSpPr/>
            <p:nvPr/>
          </p:nvSpPr>
          <p:spPr>
            <a:xfrm>
              <a:off x="8400019" y="4766091"/>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5"/>
            <p:cNvSpPr/>
            <p:nvPr/>
          </p:nvSpPr>
          <p:spPr>
            <a:xfrm>
              <a:off x="8400019" y="4577508"/>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5"/>
            <p:cNvSpPr/>
            <p:nvPr/>
          </p:nvSpPr>
          <p:spPr>
            <a:xfrm>
              <a:off x="9154901"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3" name="Google Shape;433;p15"/>
          <p:cNvSpPr/>
          <p:nvPr/>
        </p:nvSpPr>
        <p:spPr>
          <a:xfrm flipH="1">
            <a:off x="8806970" y="24310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4" name="Google Shape;434;p15"/>
          <p:cNvGrpSpPr/>
          <p:nvPr/>
        </p:nvGrpSpPr>
        <p:grpSpPr>
          <a:xfrm flipH="1">
            <a:off x="3385141" y="-1452949"/>
            <a:ext cx="2379318" cy="2219997"/>
            <a:chOff x="3154238" y="-1361450"/>
            <a:chExt cx="2812100" cy="2623800"/>
          </a:xfrm>
        </p:grpSpPr>
        <p:sp>
          <p:nvSpPr>
            <p:cNvPr id="435" name="Google Shape;435;p15"/>
            <p:cNvSpPr/>
            <p:nvPr/>
          </p:nvSpPr>
          <p:spPr>
            <a:xfrm>
              <a:off x="3154238" y="-1361450"/>
              <a:ext cx="2812100" cy="2623800"/>
            </a:xfrm>
            <a:custGeom>
              <a:rect b="b" l="l" r="r" t="t"/>
              <a:pathLst>
                <a:path extrusionOk="0" fill="none" h="104952" w="112484">
                  <a:moveTo>
                    <a:pt x="112483" y="0"/>
                  </a:moveTo>
                  <a:lnTo>
                    <a:pt x="112483" y="48710"/>
                  </a:lnTo>
                  <a:cubicBezTo>
                    <a:pt x="112483" y="79775"/>
                    <a:pt x="87307" y="104951"/>
                    <a:pt x="56242" y="104951"/>
                  </a:cubicBezTo>
                  <a:lnTo>
                    <a:pt x="56242" y="104951"/>
                  </a:lnTo>
                  <a:cubicBezTo>
                    <a:pt x="25177" y="104951"/>
                    <a:pt x="0" y="79775"/>
                    <a:pt x="0" y="48710"/>
                  </a:cubicBezTo>
                  <a:lnTo>
                    <a:pt x="0"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5"/>
            <p:cNvSpPr/>
            <p:nvPr/>
          </p:nvSpPr>
          <p:spPr>
            <a:xfrm>
              <a:off x="3356238" y="-1361450"/>
              <a:ext cx="2408100" cy="2421775"/>
            </a:xfrm>
            <a:custGeom>
              <a:rect b="b" l="l" r="r" t="t"/>
              <a:pathLst>
                <a:path extrusionOk="0" fill="none" h="96871" w="96324">
                  <a:moveTo>
                    <a:pt x="1" y="0"/>
                  </a:moveTo>
                  <a:lnTo>
                    <a:pt x="1" y="48710"/>
                  </a:lnTo>
                  <a:cubicBezTo>
                    <a:pt x="1" y="75301"/>
                    <a:pt x="21570" y="96871"/>
                    <a:pt x="48162" y="96871"/>
                  </a:cubicBezTo>
                  <a:lnTo>
                    <a:pt x="48162" y="96871"/>
                  </a:lnTo>
                  <a:cubicBezTo>
                    <a:pt x="74753" y="96871"/>
                    <a:pt x="96323" y="75301"/>
                    <a:pt x="96323" y="48710"/>
                  </a:cubicBezTo>
                  <a:lnTo>
                    <a:pt x="9632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5"/>
            <p:cNvSpPr/>
            <p:nvPr/>
          </p:nvSpPr>
          <p:spPr>
            <a:xfrm>
              <a:off x="3255238" y="-1361450"/>
              <a:ext cx="2610100" cy="2522775"/>
            </a:xfrm>
            <a:custGeom>
              <a:rect b="b" l="l" r="r" t="t"/>
              <a:pathLst>
                <a:path extrusionOk="0" fill="none" h="100911" w="104404">
                  <a:moveTo>
                    <a:pt x="0" y="0"/>
                  </a:moveTo>
                  <a:lnTo>
                    <a:pt x="0" y="48755"/>
                  </a:lnTo>
                  <a:cubicBezTo>
                    <a:pt x="0" y="77561"/>
                    <a:pt x="23351" y="100911"/>
                    <a:pt x="52156" y="100911"/>
                  </a:cubicBezTo>
                  <a:lnTo>
                    <a:pt x="52156" y="100911"/>
                  </a:lnTo>
                  <a:cubicBezTo>
                    <a:pt x="81007" y="100911"/>
                    <a:pt x="104403" y="77515"/>
                    <a:pt x="104403" y="48664"/>
                  </a:cubicBezTo>
                  <a:lnTo>
                    <a:pt x="10440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438" name="Shape 438"/>
        <p:cNvGrpSpPr/>
        <p:nvPr/>
      </p:nvGrpSpPr>
      <p:grpSpPr>
        <a:xfrm>
          <a:off x="0" y="0"/>
          <a:ext cx="0" cy="0"/>
          <a:chOff x="0" y="0"/>
          <a:chExt cx="0" cy="0"/>
        </a:xfrm>
      </p:grpSpPr>
      <p:sp>
        <p:nvSpPr>
          <p:cNvPr id="439" name="Google Shape;439;p16"/>
          <p:cNvSpPr txBox="1"/>
          <p:nvPr>
            <p:ph type="title"/>
          </p:nvPr>
        </p:nvSpPr>
        <p:spPr>
          <a:xfrm>
            <a:off x="2290025" y="3034988"/>
            <a:ext cx="45639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200">
                <a:solidFill>
                  <a:schemeClr val="accent5"/>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440" name="Google Shape;440;p16"/>
          <p:cNvSpPr txBox="1"/>
          <p:nvPr>
            <p:ph idx="1" type="subTitle"/>
          </p:nvPr>
        </p:nvSpPr>
        <p:spPr>
          <a:xfrm>
            <a:off x="1458125" y="1576613"/>
            <a:ext cx="6227700" cy="1458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441" name="Google Shape;441;p16"/>
          <p:cNvGrpSpPr/>
          <p:nvPr/>
        </p:nvGrpSpPr>
        <p:grpSpPr>
          <a:xfrm>
            <a:off x="-248979" y="2697426"/>
            <a:ext cx="964079" cy="2169138"/>
            <a:chOff x="-248979" y="1614576"/>
            <a:chExt cx="964079" cy="2169138"/>
          </a:xfrm>
        </p:grpSpPr>
        <p:grpSp>
          <p:nvGrpSpPr>
            <p:cNvPr id="442" name="Google Shape;442;p16"/>
            <p:cNvGrpSpPr/>
            <p:nvPr/>
          </p:nvGrpSpPr>
          <p:grpSpPr>
            <a:xfrm>
              <a:off x="-248979" y="1614576"/>
              <a:ext cx="964079" cy="2169138"/>
              <a:chOff x="8429046" y="1614576"/>
              <a:chExt cx="964079" cy="2169138"/>
            </a:xfrm>
          </p:grpSpPr>
          <p:sp>
            <p:nvSpPr>
              <p:cNvPr id="443" name="Google Shape;443;p16"/>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6"/>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6"/>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6"/>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6"/>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6"/>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6"/>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6"/>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6"/>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 name="Google Shape;456;p16"/>
            <p:cNvSpPr/>
            <p:nvPr/>
          </p:nvSpPr>
          <p:spPr>
            <a:xfrm>
              <a:off x="-248979" y="1615249"/>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16"/>
          <p:cNvGrpSpPr/>
          <p:nvPr/>
        </p:nvGrpSpPr>
        <p:grpSpPr>
          <a:xfrm>
            <a:off x="-479075" y="4608500"/>
            <a:ext cx="10102125" cy="963950"/>
            <a:chOff x="-479062" y="4756525"/>
            <a:chExt cx="10102125" cy="963950"/>
          </a:xfrm>
        </p:grpSpPr>
        <p:sp>
          <p:nvSpPr>
            <p:cNvPr id="458" name="Google Shape;458;p16"/>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6"/>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6"/>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6"/>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2" name="Google Shape;462;p16"/>
          <p:cNvSpPr/>
          <p:nvPr/>
        </p:nvSpPr>
        <p:spPr>
          <a:xfrm>
            <a:off x="8497186" y="36502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6"/>
          <p:cNvSpPr/>
          <p:nvPr/>
        </p:nvSpPr>
        <p:spPr>
          <a:xfrm>
            <a:off x="8497186" y="399370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6"/>
          <p:cNvSpPr/>
          <p:nvPr/>
        </p:nvSpPr>
        <p:spPr>
          <a:xfrm flipH="1" rot="10800000">
            <a:off x="8426450" y="-28700"/>
            <a:ext cx="717600" cy="21309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6"/>
          <p:cNvSpPr/>
          <p:nvPr/>
        </p:nvSpPr>
        <p:spPr>
          <a:xfrm>
            <a:off x="4431588" y="23895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6"/>
          <p:cNvSpPr/>
          <p:nvPr/>
        </p:nvSpPr>
        <p:spPr>
          <a:xfrm>
            <a:off x="6386350" y="514350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dk2"/>
        </a:solidFill>
      </p:bgPr>
    </p:bg>
    <p:spTree>
      <p:nvGrpSpPr>
        <p:cNvPr id="467" name="Shape 467"/>
        <p:cNvGrpSpPr/>
        <p:nvPr/>
      </p:nvGrpSpPr>
      <p:grpSpPr>
        <a:xfrm>
          <a:off x="0" y="0"/>
          <a:ext cx="0" cy="0"/>
          <a:chOff x="0" y="0"/>
          <a:chExt cx="0" cy="0"/>
        </a:xfrm>
      </p:grpSpPr>
      <p:sp>
        <p:nvSpPr>
          <p:cNvPr id="468" name="Google Shape;468;p17"/>
          <p:cNvSpPr txBox="1"/>
          <p:nvPr>
            <p:ph idx="1" type="subTitle"/>
          </p:nvPr>
        </p:nvSpPr>
        <p:spPr>
          <a:xfrm>
            <a:off x="2079525" y="2785775"/>
            <a:ext cx="4984800" cy="6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9" name="Google Shape;469;p17"/>
          <p:cNvSpPr txBox="1"/>
          <p:nvPr>
            <p:ph type="title"/>
          </p:nvPr>
        </p:nvSpPr>
        <p:spPr>
          <a:xfrm>
            <a:off x="2079525" y="1681200"/>
            <a:ext cx="4984800" cy="1104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9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70" name="Google Shape;470;p17"/>
          <p:cNvGrpSpPr/>
          <p:nvPr/>
        </p:nvGrpSpPr>
        <p:grpSpPr>
          <a:xfrm>
            <a:off x="-479075" y="4608500"/>
            <a:ext cx="10102125" cy="963950"/>
            <a:chOff x="-479062" y="4756525"/>
            <a:chExt cx="10102125" cy="963950"/>
          </a:xfrm>
        </p:grpSpPr>
        <p:sp>
          <p:nvSpPr>
            <p:cNvPr id="471" name="Google Shape;471;p17"/>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7"/>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7"/>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7"/>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 name="Google Shape;475;p17"/>
          <p:cNvSpPr/>
          <p:nvPr/>
        </p:nvSpPr>
        <p:spPr>
          <a:xfrm rot="5400000">
            <a:off x="6923976" y="292265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6" name="Google Shape;476;p17"/>
          <p:cNvGrpSpPr/>
          <p:nvPr/>
        </p:nvGrpSpPr>
        <p:grpSpPr>
          <a:xfrm>
            <a:off x="3370698" y="-1452949"/>
            <a:ext cx="2379318" cy="2219997"/>
            <a:chOff x="3154238" y="-1361450"/>
            <a:chExt cx="2812100" cy="2623800"/>
          </a:xfrm>
        </p:grpSpPr>
        <p:sp>
          <p:nvSpPr>
            <p:cNvPr id="477" name="Google Shape;477;p17"/>
            <p:cNvSpPr/>
            <p:nvPr/>
          </p:nvSpPr>
          <p:spPr>
            <a:xfrm>
              <a:off x="3154238" y="-1361450"/>
              <a:ext cx="2812100" cy="2623800"/>
            </a:xfrm>
            <a:custGeom>
              <a:rect b="b" l="l" r="r" t="t"/>
              <a:pathLst>
                <a:path extrusionOk="0" fill="none" h="104952" w="112484">
                  <a:moveTo>
                    <a:pt x="112483" y="0"/>
                  </a:moveTo>
                  <a:lnTo>
                    <a:pt x="112483" y="48710"/>
                  </a:lnTo>
                  <a:cubicBezTo>
                    <a:pt x="112483" y="79775"/>
                    <a:pt x="87307" y="104951"/>
                    <a:pt x="56242" y="104951"/>
                  </a:cubicBezTo>
                  <a:lnTo>
                    <a:pt x="56242" y="104951"/>
                  </a:lnTo>
                  <a:cubicBezTo>
                    <a:pt x="25177" y="104951"/>
                    <a:pt x="0" y="79775"/>
                    <a:pt x="0" y="48710"/>
                  </a:cubicBezTo>
                  <a:lnTo>
                    <a:pt x="0"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7"/>
            <p:cNvSpPr/>
            <p:nvPr/>
          </p:nvSpPr>
          <p:spPr>
            <a:xfrm>
              <a:off x="3356238" y="-1361450"/>
              <a:ext cx="2408100" cy="2421775"/>
            </a:xfrm>
            <a:custGeom>
              <a:rect b="b" l="l" r="r" t="t"/>
              <a:pathLst>
                <a:path extrusionOk="0" fill="none" h="96871" w="96324">
                  <a:moveTo>
                    <a:pt x="1" y="0"/>
                  </a:moveTo>
                  <a:lnTo>
                    <a:pt x="1" y="48710"/>
                  </a:lnTo>
                  <a:cubicBezTo>
                    <a:pt x="1" y="75301"/>
                    <a:pt x="21570" y="96871"/>
                    <a:pt x="48162" y="96871"/>
                  </a:cubicBezTo>
                  <a:lnTo>
                    <a:pt x="48162" y="96871"/>
                  </a:lnTo>
                  <a:cubicBezTo>
                    <a:pt x="74753" y="96871"/>
                    <a:pt x="96323" y="75301"/>
                    <a:pt x="96323" y="48710"/>
                  </a:cubicBezTo>
                  <a:lnTo>
                    <a:pt x="9632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7"/>
            <p:cNvSpPr/>
            <p:nvPr/>
          </p:nvSpPr>
          <p:spPr>
            <a:xfrm>
              <a:off x="3255238" y="-1361450"/>
              <a:ext cx="2610100" cy="2522775"/>
            </a:xfrm>
            <a:custGeom>
              <a:rect b="b" l="l" r="r" t="t"/>
              <a:pathLst>
                <a:path extrusionOk="0" fill="none" h="100911" w="104404">
                  <a:moveTo>
                    <a:pt x="0" y="0"/>
                  </a:moveTo>
                  <a:lnTo>
                    <a:pt x="0" y="48755"/>
                  </a:lnTo>
                  <a:cubicBezTo>
                    <a:pt x="0" y="77561"/>
                    <a:pt x="23351" y="100911"/>
                    <a:pt x="52156" y="100911"/>
                  </a:cubicBezTo>
                  <a:lnTo>
                    <a:pt x="52156" y="100911"/>
                  </a:lnTo>
                  <a:cubicBezTo>
                    <a:pt x="81007" y="100911"/>
                    <a:pt x="104403" y="77515"/>
                    <a:pt x="104403" y="48664"/>
                  </a:cubicBezTo>
                  <a:lnTo>
                    <a:pt x="10440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bg>
      <p:bgPr>
        <a:solidFill>
          <a:schemeClr val="dk2"/>
        </a:solidFill>
      </p:bgPr>
    </p:bg>
    <p:spTree>
      <p:nvGrpSpPr>
        <p:cNvPr id="480" name="Shape 480"/>
        <p:cNvGrpSpPr/>
        <p:nvPr/>
      </p:nvGrpSpPr>
      <p:grpSpPr>
        <a:xfrm>
          <a:off x="0" y="0"/>
          <a:ext cx="0" cy="0"/>
          <a:chOff x="0" y="0"/>
          <a:chExt cx="0" cy="0"/>
        </a:xfrm>
      </p:grpSpPr>
      <p:sp>
        <p:nvSpPr>
          <p:cNvPr id="481" name="Google Shape;481;p18"/>
          <p:cNvSpPr/>
          <p:nvPr/>
        </p:nvSpPr>
        <p:spPr>
          <a:xfrm rot="-5400000">
            <a:off x="7872650" y="3584625"/>
            <a:ext cx="717600" cy="18477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8"/>
          <p:cNvSpPr txBox="1"/>
          <p:nvPr>
            <p:ph idx="1" type="subTitle"/>
          </p:nvPr>
        </p:nvSpPr>
        <p:spPr>
          <a:xfrm>
            <a:off x="715100" y="2938175"/>
            <a:ext cx="3446700" cy="97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3" name="Google Shape;483;p18"/>
          <p:cNvSpPr txBox="1"/>
          <p:nvPr>
            <p:ph type="title"/>
          </p:nvPr>
        </p:nvSpPr>
        <p:spPr>
          <a:xfrm>
            <a:off x="715124" y="965200"/>
            <a:ext cx="3446700" cy="1982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a:solidFill>
                  <a:schemeClr val="accent5"/>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84" name="Google Shape;484;p18"/>
          <p:cNvSpPr/>
          <p:nvPr>
            <p:ph idx="2" type="pic"/>
          </p:nvPr>
        </p:nvSpPr>
        <p:spPr>
          <a:xfrm>
            <a:off x="4648900" y="681750"/>
            <a:ext cx="3780000" cy="3780000"/>
          </a:xfrm>
          <a:prstGeom prst="ellipse">
            <a:avLst/>
          </a:prstGeom>
          <a:noFill/>
          <a:ln>
            <a:noFill/>
          </a:ln>
        </p:spPr>
      </p:sp>
      <p:grpSp>
        <p:nvGrpSpPr>
          <p:cNvPr id="485" name="Google Shape;485;p18"/>
          <p:cNvGrpSpPr/>
          <p:nvPr/>
        </p:nvGrpSpPr>
        <p:grpSpPr>
          <a:xfrm>
            <a:off x="8428350" y="1995576"/>
            <a:ext cx="964775" cy="2169138"/>
            <a:chOff x="8428350" y="1614576"/>
            <a:chExt cx="964775" cy="2169138"/>
          </a:xfrm>
        </p:grpSpPr>
        <p:sp>
          <p:nvSpPr>
            <p:cNvPr id="486" name="Google Shape;486;p18"/>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8"/>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 name="Google Shape;488;p18"/>
            <p:cNvGrpSpPr/>
            <p:nvPr/>
          </p:nvGrpSpPr>
          <p:grpSpPr>
            <a:xfrm>
              <a:off x="8429046" y="1614576"/>
              <a:ext cx="964079" cy="2169138"/>
              <a:chOff x="8429046" y="1614576"/>
              <a:chExt cx="964079" cy="2169138"/>
            </a:xfrm>
          </p:grpSpPr>
          <p:sp>
            <p:nvSpPr>
              <p:cNvPr id="489" name="Google Shape;489;p18"/>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8"/>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8"/>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8"/>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8"/>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8"/>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8"/>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8"/>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8"/>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8"/>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8"/>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8"/>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8"/>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2" name="Google Shape;502;p18"/>
          <p:cNvGrpSpPr/>
          <p:nvPr/>
        </p:nvGrpSpPr>
        <p:grpSpPr>
          <a:xfrm flipH="1">
            <a:off x="-479075" y="4608500"/>
            <a:ext cx="10102125" cy="963950"/>
            <a:chOff x="-479062" y="4756525"/>
            <a:chExt cx="10102125" cy="963950"/>
          </a:xfrm>
        </p:grpSpPr>
        <p:sp>
          <p:nvSpPr>
            <p:cNvPr id="503" name="Google Shape;503;p18"/>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8"/>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8"/>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8"/>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 name="Google Shape;507;p18"/>
          <p:cNvSpPr/>
          <p:nvPr/>
        </p:nvSpPr>
        <p:spPr>
          <a:xfrm>
            <a:off x="305125" y="13812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8"/>
          <p:cNvSpPr/>
          <p:nvPr/>
        </p:nvSpPr>
        <p:spPr>
          <a:xfrm>
            <a:off x="128800" y="29777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8"/>
          <p:cNvSpPr/>
          <p:nvPr/>
        </p:nvSpPr>
        <p:spPr>
          <a:xfrm>
            <a:off x="128800" y="32552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8"/>
          <p:cNvSpPr/>
          <p:nvPr/>
        </p:nvSpPr>
        <p:spPr>
          <a:xfrm>
            <a:off x="128800" y="35327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 name="Google Shape;511;p18"/>
          <p:cNvGrpSpPr/>
          <p:nvPr/>
        </p:nvGrpSpPr>
        <p:grpSpPr>
          <a:xfrm rot="5400000">
            <a:off x="261135" y="257188"/>
            <a:ext cx="453975" cy="948400"/>
            <a:chOff x="7520035" y="2360625"/>
            <a:chExt cx="453975" cy="948400"/>
          </a:xfrm>
        </p:grpSpPr>
        <p:grpSp>
          <p:nvGrpSpPr>
            <p:cNvPr id="512" name="Google Shape;512;p18"/>
            <p:cNvGrpSpPr/>
            <p:nvPr/>
          </p:nvGrpSpPr>
          <p:grpSpPr>
            <a:xfrm flipH="1">
              <a:off x="7520885" y="2813700"/>
              <a:ext cx="453125" cy="495325"/>
              <a:chOff x="4291875" y="1071125"/>
              <a:chExt cx="453125" cy="495325"/>
            </a:xfrm>
          </p:grpSpPr>
          <p:sp>
            <p:nvSpPr>
              <p:cNvPr id="513" name="Google Shape;513;p18"/>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8"/>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8"/>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8"/>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8"/>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8"/>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8"/>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8"/>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 name="Google Shape;521;p18"/>
            <p:cNvGrpSpPr/>
            <p:nvPr/>
          </p:nvGrpSpPr>
          <p:grpSpPr>
            <a:xfrm flipH="1">
              <a:off x="7520035" y="2360625"/>
              <a:ext cx="453975" cy="495325"/>
              <a:chOff x="4291875" y="618050"/>
              <a:chExt cx="453975" cy="495325"/>
            </a:xfrm>
          </p:grpSpPr>
          <p:sp>
            <p:nvSpPr>
              <p:cNvPr id="522" name="Google Shape;522;p18"/>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8"/>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8"/>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8"/>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8"/>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8"/>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8"/>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_1">
    <p:bg>
      <p:bgPr>
        <a:solidFill>
          <a:schemeClr val="dk2"/>
        </a:solidFill>
      </p:bgPr>
    </p:bg>
    <p:spTree>
      <p:nvGrpSpPr>
        <p:cNvPr id="529" name="Shape 529"/>
        <p:cNvGrpSpPr/>
        <p:nvPr/>
      </p:nvGrpSpPr>
      <p:grpSpPr>
        <a:xfrm>
          <a:off x="0" y="0"/>
          <a:ext cx="0" cy="0"/>
          <a:chOff x="0" y="0"/>
          <a:chExt cx="0" cy="0"/>
        </a:xfrm>
      </p:grpSpPr>
      <p:sp>
        <p:nvSpPr>
          <p:cNvPr id="530" name="Google Shape;530;p19"/>
          <p:cNvSpPr txBox="1"/>
          <p:nvPr>
            <p:ph idx="1" type="subTitle"/>
          </p:nvPr>
        </p:nvSpPr>
        <p:spPr>
          <a:xfrm>
            <a:off x="715100" y="2490800"/>
            <a:ext cx="2747100" cy="98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1" name="Google Shape;531;p19"/>
          <p:cNvSpPr txBox="1"/>
          <p:nvPr>
            <p:ph type="title"/>
          </p:nvPr>
        </p:nvSpPr>
        <p:spPr>
          <a:xfrm>
            <a:off x="715133" y="1669000"/>
            <a:ext cx="27471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32" name="Google Shape;532;p19"/>
          <p:cNvGrpSpPr/>
          <p:nvPr/>
        </p:nvGrpSpPr>
        <p:grpSpPr>
          <a:xfrm>
            <a:off x="-479075" y="4608500"/>
            <a:ext cx="10102125" cy="963950"/>
            <a:chOff x="-479062" y="4756525"/>
            <a:chExt cx="10102125" cy="963950"/>
          </a:xfrm>
        </p:grpSpPr>
        <p:sp>
          <p:nvSpPr>
            <p:cNvPr id="533" name="Google Shape;533;p19"/>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9"/>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9"/>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9"/>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 name="Google Shape;537;p19"/>
          <p:cNvSpPr/>
          <p:nvPr/>
        </p:nvSpPr>
        <p:spPr>
          <a:xfrm flipH="1" rot="10800000">
            <a:off x="0" y="-6275"/>
            <a:ext cx="717600" cy="1452600"/>
          </a:xfrm>
          <a:prstGeom prst="round2SameRect">
            <a:avLst>
              <a:gd fmla="val 50000"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9"/>
          <p:cNvSpPr/>
          <p:nvPr/>
        </p:nvSpPr>
        <p:spPr>
          <a:xfrm>
            <a:off x="76373" y="2820025"/>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9"/>
          <p:cNvSpPr/>
          <p:nvPr/>
        </p:nvSpPr>
        <p:spPr>
          <a:xfrm>
            <a:off x="76373" y="3160775"/>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9"/>
          <p:cNvSpPr/>
          <p:nvPr/>
        </p:nvSpPr>
        <p:spPr>
          <a:xfrm>
            <a:off x="76373" y="3501524"/>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 name="Google Shape;541;p19"/>
          <p:cNvGrpSpPr/>
          <p:nvPr/>
        </p:nvGrpSpPr>
        <p:grpSpPr>
          <a:xfrm>
            <a:off x="8428350" y="1271828"/>
            <a:ext cx="964775" cy="2649625"/>
            <a:chOff x="8428350" y="1134178"/>
            <a:chExt cx="964775" cy="2649625"/>
          </a:xfrm>
        </p:grpSpPr>
        <p:sp>
          <p:nvSpPr>
            <p:cNvPr id="542" name="Google Shape;542;p19"/>
            <p:cNvSpPr/>
            <p:nvPr/>
          </p:nvSpPr>
          <p:spPr>
            <a:xfrm>
              <a:off x="8428350" y="1134178"/>
              <a:ext cx="31" cy="2649625"/>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9"/>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19"/>
            <p:cNvGrpSpPr/>
            <p:nvPr/>
          </p:nvGrpSpPr>
          <p:grpSpPr>
            <a:xfrm>
              <a:off x="8429046" y="1134178"/>
              <a:ext cx="964079" cy="2649625"/>
              <a:chOff x="8429046" y="1134178"/>
              <a:chExt cx="964079" cy="2649625"/>
            </a:xfrm>
          </p:grpSpPr>
          <p:sp>
            <p:nvSpPr>
              <p:cNvPr id="545" name="Google Shape;545;p19"/>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9"/>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9"/>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9"/>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9"/>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9"/>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9"/>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9"/>
              <p:cNvSpPr/>
              <p:nvPr/>
            </p:nvSpPr>
            <p:spPr>
              <a:xfrm>
                <a:off x="9152244" y="1134178"/>
                <a:ext cx="31" cy="2649625"/>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9"/>
              <p:cNvSpPr/>
              <p:nvPr/>
            </p:nvSpPr>
            <p:spPr>
              <a:xfrm>
                <a:off x="8911401" y="1134178"/>
                <a:ext cx="31" cy="2649625"/>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9"/>
              <p:cNvSpPr/>
              <p:nvPr/>
            </p:nvSpPr>
            <p:spPr>
              <a:xfrm>
                <a:off x="8669876" y="1134178"/>
                <a:ext cx="31" cy="2649625"/>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9"/>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9"/>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9"/>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8" name="Google Shape;558;p19"/>
          <p:cNvSpPr/>
          <p:nvPr/>
        </p:nvSpPr>
        <p:spPr>
          <a:xfrm>
            <a:off x="8428346" y="1512020"/>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9"/>
          <p:cNvSpPr/>
          <p:nvPr/>
        </p:nvSpPr>
        <p:spPr>
          <a:xfrm>
            <a:off x="8428346" y="1271820"/>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_1_1">
    <p:bg>
      <p:bgPr>
        <a:solidFill>
          <a:schemeClr val="dk2"/>
        </a:solidFill>
      </p:bgPr>
    </p:bg>
    <p:spTree>
      <p:nvGrpSpPr>
        <p:cNvPr id="560" name="Shape 560"/>
        <p:cNvGrpSpPr/>
        <p:nvPr/>
      </p:nvGrpSpPr>
      <p:grpSpPr>
        <a:xfrm>
          <a:off x="0" y="0"/>
          <a:ext cx="0" cy="0"/>
          <a:chOff x="0" y="0"/>
          <a:chExt cx="0" cy="0"/>
        </a:xfrm>
      </p:grpSpPr>
      <p:sp>
        <p:nvSpPr>
          <p:cNvPr id="561" name="Google Shape;561;p20"/>
          <p:cNvSpPr txBox="1"/>
          <p:nvPr>
            <p:ph idx="1" type="subTitle"/>
          </p:nvPr>
        </p:nvSpPr>
        <p:spPr>
          <a:xfrm>
            <a:off x="5681775" y="2490800"/>
            <a:ext cx="2747100" cy="98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2" name="Google Shape;562;p20"/>
          <p:cNvSpPr txBox="1"/>
          <p:nvPr>
            <p:ph type="title"/>
          </p:nvPr>
        </p:nvSpPr>
        <p:spPr>
          <a:xfrm>
            <a:off x="5855700" y="1669000"/>
            <a:ext cx="23994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63" name="Google Shape;563;p20"/>
          <p:cNvGrpSpPr/>
          <p:nvPr/>
        </p:nvGrpSpPr>
        <p:grpSpPr>
          <a:xfrm flipH="1">
            <a:off x="-479075" y="4608500"/>
            <a:ext cx="10102125" cy="963950"/>
            <a:chOff x="-479062" y="4756525"/>
            <a:chExt cx="10102125" cy="963950"/>
          </a:xfrm>
        </p:grpSpPr>
        <p:sp>
          <p:nvSpPr>
            <p:cNvPr id="564" name="Google Shape;564;p20"/>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0"/>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0"/>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0"/>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8" name="Google Shape;568;p20"/>
          <p:cNvSpPr/>
          <p:nvPr/>
        </p:nvSpPr>
        <p:spPr>
          <a:xfrm flipH="1">
            <a:off x="76291" y="36502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0"/>
          <p:cNvSpPr/>
          <p:nvPr/>
        </p:nvSpPr>
        <p:spPr>
          <a:xfrm flipH="1">
            <a:off x="76291" y="399370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0"/>
          <p:cNvSpPr/>
          <p:nvPr/>
        </p:nvSpPr>
        <p:spPr>
          <a:xfrm flipH="1">
            <a:off x="81929" y="4337199"/>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0"/>
          <p:cNvSpPr/>
          <p:nvPr/>
        </p:nvSpPr>
        <p:spPr>
          <a:xfrm rot="5400000">
            <a:off x="695150" y="-716175"/>
            <a:ext cx="717600" cy="21309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2" name="Google Shape;572;p20"/>
          <p:cNvGrpSpPr/>
          <p:nvPr/>
        </p:nvGrpSpPr>
        <p:grpSpPr>
          <a:xfrm flipH="1">
            <a:off x="8428875" y="2697426"/>
            <a:ext cx="964079" cy="2169138"/>
            <a:chOff x="-248979" y="1614576"/>
            <a:chExt cx="964079" cy="2169138"/>
          </a:xfrm>
        </p:grpSpPr>
        <p:grpSp>
          <p:nvGrpSpPr>
            <p:cNvPr id="573" name="Google Shape;573;p20"/>
            <p:cNvGrpSpPr/>
            <p:nvPr/>
          </p:nvGrpSpPr>
          <p:grpSpPr>
            <a:xfrm>
              <a:off x="-248979" y="1614576"/>
              <a:ext cx="964079" cy="2169138"/>
              <a:chOff x="8429046" y="1614576"/>
              <a:chExt cx="964079" cy="2169138"/>
            </a:xfrm>
          </p:grpSpPr>
          <p:sp>
            <p:nvSpPr>
              <p:cNvPr id="574" name="Google Shape;574;p20"/>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0"/>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0"/>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0"/>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0"/>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0"/>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0"/>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0"/>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0"/>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0"/>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 name="Google Shape;587;p20"/>
            <p:cNvSpPr/>
            <p:nvPr/>
          </p:nvSpPr>
          <p:spPr>
            <a:xfrm>
              <a:off x="-248979" y="1615249"/>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70" name="Shape 70"/>
        <p:cNvGrpSpPr/>
        <p:nvPr/>
      </p:nvGrpSpPr>
      <p:grpSpPr>
        <a:xfrm>
          <a:off x="0" y="0"/>
          <a:ext cx="0" cy="0"/>
          <a:chOff x="0" y="0"/>
          <a:chExt cx="0" cy="0"/>
        </a:xfrm>
      </p:grpSpPr>
      <p:sp>
        <p:nvSpPr>
          <p:cNvPr id="71" name="Google Shape;71;p3"/>
          <p:cNvSpPr txBox="1"/>
          <p:nvPr>
            <p:ph type="title"/>
          </p:nvPr>
        </p:nvSpPr>
        <p:spPr>
          <a:xfrm>
            <a:off x="3878475" y="1514850"/>
            <a:ext cx="3643200" cy="15516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4500">
                <a:solidFill>
                  <a:schemeClr val="l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72" name="Google Shape;72;p3"/>
          <p:cNvSpPr txBox="1"/>
          <p:nvPr>
            <p:ph hasCustomPrompt="1" idx="2" type="title"/>
          </p:nvPr>
        </p:nvSpPr>
        <p:spPr>
          <a:xfrm>
            <a:off x="2605163" y="1874400"/>
            <a:ext cx="11685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73" name="Google Shape;73;p3"/>
          <p:cNvSpPr txBox="1"/>
          <p:nvPr>
            <p:ph idx="1" type="subTitle"/>
          </p:nvPr>
        </p:nvSpPr>
        <p:spPr>
          <a:xfrm>
            <a:off x="3878507" y="2951225"/>
            <a:ext cx="3432000" cy="677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4" name="Google Shape;74;p3"/>
          <p:cNvGrpSpPr/>
          <p:nvPr/>
        </p:nvGrpSpPr>
        <p:grpSpPr>
          <a:xfrm>
            <a:off x="-479075" y="4608500"/>
            <a:ext cx="10102125" cy="963950"/>
            <a:chOff x="-479062" y="4756525"/>
            <a:chExt cx="10102125" cy="963950"/>
          </a:xfrm>
        </p:grpSpPr>
        <p:sp>
          <p:nvSpPr>
            <p:cNvPr id="75" name="Google Shape;75;p3"/>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 name="Google Shape;79;p3"/>
          <p:cNvSpPr/>
          <p:nvPr/>
        </p:nvSpPr>
        <p:spPr>
          <a:xfrm flipH="1" rot="-5400000">
            <a:off x="-24" y="292265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flipH="1">
            <a:off x="328210" y="3776725"/>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flipH="1">
            <a:off x="642060" y="4091150"/>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3"/>
          <p:cNvSpPr/>
          <p:nvPr/>
        </p:nvSpPr>
        <p:spPr>
          <a:xfrm>
            <a:off x="8284600" y="39108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3"/>
          <p:cNvSpPr/>
          <p:nvPr/>
        </p:nvSpPr>
        <p:spPr>
          <a:xfrm>
            <a:off x="8284600" y="41883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rgbClr val="5CC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
          <p:cNvSpPr/>
          <p:nvPr/>
        </p:nvSpPr>
        <p:spPr>
          <a:xfrm>
            <a:off x="8284600" y="36333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rgbClr val="F8A1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_1_1_1">
    <p:bg>
      <p:bgPr>
        <a:solidFill>
          <a:schemeClr val="dk2"/>
        </a:solidFill>
      </p:bgPr>
    </p:bg>
    <p:spTree>
      <p:nvGrpSpPr>
        <p:cNvPr id="588" name="Shape 588"/>
        <p:cNvGrpSpPr/>
        <p:nvPr/>
      </p:nvGrpSpPr>
      <p:grpSpPr>
        <a:xfrm>
          <a:off x="0" y="0"/>
          <a:ext cx="0" cy="0"/>
          <a:chOff x="0" y="0"/>
          <a:chExt cx="0" cy="0"/>
        </a:xfrm>
      </p:grpSpPr>
      <p:sp>
        <p:nvSpPr>
          <p:cNvPr id="589" name="Google Shape;589;p21"/>
          <p:cNvSpPr txBox="1"/>
          <p:nvPr>
            <p:ph idx="1" type="subTitle"/>
          </p:nvPr>
        </p:nvSpPr>
        <p:spPr>
          <a:xfrm>
            <a:off x="715100" y="2490800"/>
            <a:ext cx="2747100" cy="983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0" name="Google Shape;590;p21"/>
          <p:cNvSpPr txBox="1"/>
          <p:nvPr>
            <p:ph type="title"/>
          </p:nvPr>
        </p:nvSpPr>
        <p:spPr>
          <a:xfrm>
            <a:off x="847300" y="1669000"/>
            <a:ext cx="24828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91" name="Google Shape;591;p21"/>
          <p:cNvGrpSpPr/>
          <p:nvPr/>
        </p:nvGrpSpPr>
        <p:grpSpPr>
          <a:xfrm>
            <a:off x="8428350" y="1995576"/>
            <a:ext cx="964775" cy="2169138"/>
            <a:chOff x="8428350" y="1614576"/>
            <a:chExt cx="964775" cy="2169138"/>
          </a:xfrm>
        </p:grpSpPr>
        <p:sp>
          <p:nvSpPr>
            <p:cNvPr id="592" name="Google Shape;592;p21"/>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1"/>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4" name="Google Shape;594;p21"/>
            <p:cNvGrpSpPr/>
            <p:nvPr/>
          </p:nvGrpSpPr>
          <p:grpSpPr>
            <a:xfrm>
              <a:off x="8429046" y="1614576"/>
              <a:ext cx="964079" cy="2169138"/>
              <a:chOff x="8429046" y="1614576"/>
              <a:chExt cx="964079" cy="2169138"/>
            </a:xfrm>
          </p:grpSpPr>
          <p:sp>
            <p:nvSpPr>
              <p:cNvPr id="595" name="Google Shape;595;p21"/>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1"/>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1"/>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1"/>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1"/>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1"/>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1"/>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1"/>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1"/>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1"/>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1"/>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1"/>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1"/>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8" name="Google Shape;608;p21"/>
          <p:cNvSpPr/>
          <p:nvPr/>
        </p:nvSpPr>
        <p:spPr>
          <a:xfrm rot="-5400000">
            <a:off x="7872650" y="3584625"/>
            <a:ext cx="717600" cy="18477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 name="Google Shape;609;p21"/>
          <p:cNvGrpSpPr/>
          <p:nvPr/>
        </p:nvGrpSpPr>
        <p:grpSpPr>
          <a:xfrm flipH="1">
            <a:off x="-479075" y="4608500"/>
            <a:ext cx="10102125" cy="963950"/>
            <a:chOff x="-479062" y="4756525"/>
            <a:chExt cx="10102125" cy="963950"/>
          </a:xfrm>
        </p:grpSpPr>
        <p:sp>
          <p:nvSpPr>
            <p:cNvPr id="610" name="Google Shape;610;p21"/>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1"/>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1"/>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1"/>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4" name="Google Shape;614;p21"/>
          <p:cNvSpPr/>
          <p:nvPr/>
        </p:nvSpPr>
        <p:spPr>
          <a:xfrm>
            <a:off x="128800" y="29777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1"/>
          <p:cNvSpPr/>
          <p:nvPr/>
        </p:nvSpPr>
        <p:spPr>
          <a:xfrm>
            <a:off x="128800" y="32552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1"/>
          <p:cNvSpPr/>
          <p:nvPr/>
        </p:nvSpPr>
        <p:spPr>
          <a:xfrm>
            <a:off x="128800" y="35327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_1_1_1_1">
    <p:bg>
      <p:bgPr>
        <a:solidFill>
          <a:schemeClr val="dk2"/>
        </a:solidFill>
      </p:bgPr>
    </p:bg>
    <p:spTree>
      <p:nvGrpSpPr>
        <p:cNvPr id="617" name="Shape 617"/>
        <p:cNvGrpSpPr/>
        <p:nvPr/>
      </p:nvGrpSpPr>
      <p:grpSpPr>
        <a:xfrm>
          <a:off x="0" y="0"/>
          <a:ext cx="0" cy="0"/>
          <a:chOff x="0" y="0"/>
          <a:chExt cx="0" cy="0"/>
        </a:xfrm>
      </p:grpSpPr>
      <p:sp>
        <p:nvSpPr>
          <p:cNvPr id="618" name="Google Shape;618;p22"/>
          <p:cNvSpPr txBox="1"/>
          <p:nvPr>
            <p:ph idx="1" type="subTitle"/>
          </p:nvPr>
        </p:nvSpPr>
        <p:spPr>
          <a:xfrm>
            <a:off x="2021200" y="2396150"/>
            <a:ext cx="5101500" cy="117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19" name="Google Shape;619;p22"/>
          <p:cNvSpPr txBox="1"/>
          <p:nvPr>
            <p:ph type="title"/>
          </p:nvPr>
        </p:nvSpPr>
        <p:spPr>
          <a:xfrm>
            <a:off x="2021293" y="1574350"/>
            <a:ext cx="5101500" cy="983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4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20" name="Google Shape;620;p22"/>
          <p:cNvGrpSpPr/>
          <p:nvPr/>
        </p:nvGrpSpPr>
        <p:grpSpPr>
          <a:xfrm>
            <a:off x="-248979" y="2697426"/>
            <a:ext cx="964079" cy="2169138"/>
            <a:chOff x="-248979" y="1614576"/>
            <a:chExt cx="964079" cy="2169138"/>
          </a:xfrm>
        </p:grpSpPr>
        <p:grpSp>
          <p:nvGrpSpPr>
            <p:cNvPr id="621" name="Google Shape;621;p22"/>
            <p:cNvGrpSpPr/>
            <p:nvPr/>
          </p:nvGrpSpPr>
          <p:grpSpPr>
            <a:xfrm>
              <a:off x="-248979" y="1614576"/>
              <a:ext cx="964079" cy="2169138"/>
              <a:chOff x="8429046" y="1614576"/>
              <a:chExt cx="964079" cy="2169138"/>
            </a:xfrm>
          </p:grpSpPr>
          <p:sp>
            <p:nvSpPr>
              <p:cNvPr id="622" name="Google Shape;622;p22"/>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2"/>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2"/>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2"/>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2"/>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2"/>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2"/>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2"/>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2"/>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2"/>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2"/>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2"/>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2"/>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 name="Google Shape;635;p22"/>
            <p:cNvSpPr/>
            <p:nvPr/>
          </p:nvSpPr>
          <p:spPr>
            <a:xfrm>
              <a:off x="-248979" y="1615249"/>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 name="Google Shape;636;p22"/>
          <p:cNvGrpSpPr/>
          <p:nvPr/>
        </p:nvGrpSpPr>
        <p:grpSpPr>
          <a:xfrm>
            <a:off x="-479075" y="4608500"/>
            <a:ext cx="10102125" cy="963950"/>
            <a:chOff x="-479062" y="4756525"/>
            <a:chExt cx="10102125" cy="963950"/>
          </a:xfrm>
        </p:grpSpPr>
        <p:sp>
          <p:nvSpPr>
            <p:cNvPr id="637" name="Google Shape;637;p22"/>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2"/>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2"/>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2"/>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 name="Google Shape;641;p22"/>
          <p:cNvSpPr/>
          <p:nvPr/>
        </p:nvSpPr>
        <p:spPr>
          <a:xfrm>
            <a:off x="8497186" y="36502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2"/>
          <p:cNvSpPr/>
          <p:nvPr/>
        </p:nvSpPr>
        <p:spPr>
          <a:xfrm>
            <a:off x="8497186" y="399370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2"/>
          <p:cNvSpPr/>
          <p:nvPr/>
        </p:nvSpPr>
        <p:spPr>
          <a:xfrm flipH="1" rot="10800000">
            <a:off x="8426450" y="-28700"/>
            <a:ext cx="717600" cy="21309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644" name="Shape 644"/>
        <p:cNvGrpSpPr/>
        <p:nvPr/>
      </p:nvGrpSpPr>
      <p:grpSpPr>
        <a:xfrm>
          <a:off x="0" y="0"/>
          <a:ext cx="0" cy="0"/>
          <a:chOff x="0" y="0"/>
          <a:chExt cx="0" cy="0"/>
        </a:xfrm>
      </p:grpSpPr>
      <p:sp>
        <p:nvSpPr>
          <p:cNvPr id="645" name="Google Shape;645;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Font typeface="Red Hat Display"/>
              <a:buNone/>
              <a:defRPr b="1" sz="3000">
                <a:latin typeface="Red Hat Display"/>
                <a:ea typeface="Red Hat Display"/>
                <a:cs typeface="Red Hat Display"/>
                <a:sym typeface="Red Hat Display"/>
              </a:defRPr>
            </a:lvl2pPr>
            <a:lvl3pPr lvl="2" rtl="0" algn="ctr">
              <a:spcBef>
                <a:spcPts val="0"/>
              </a:spcBef>
              <a:spcAft>
                <a:spcPts val="0"/>
              </a:spcAft>
              <a:buSzPts val="3000"/>
              <a:buFont typeface="Red Hat Display"/>
              <a:buNone/>
              <a:defRPr b="1" sz="3000">
                <a:latin typeface="Red Hat Display"/>
                <a:ea typeface="Red Hat Display"/>
                <a:cs typeface="Red Hat Display"/>
                <a:sym typeface="Red Hat Display"/>
              </a:defRPr>
            </a:lvl3pPr>
            <a:lvl4pPr lvl="3" rtl="0" algn="ctr">
              <a:spcBef>
                <a:spcPts val="0"/>
              </a:spcBef>
              <a:spcAft>
                <a:spcPts val="0"/>
              </a:spcAft>
              <a:buSzPts val="3000"/>
              <a:buFont typeface="Red Hat Display"/>
              <a:buNone/>
              <a:defRPr b="1" sz="3000">
                <a:latin typeface="Red Hat Display"/>
                <a:ea typeface="Red Hat Display"/>
                <a:cs typeface="Red Hat Display"/>
                <a:sym typeface="Red Hat Display"/>
              </a:defRPr>
            </a:lvl4pPr>
            <a:lvl5pPr lvl="4" rtl="0" algn="ctr">
              <a:spcBef>
                <a:spcPts val="0"/>
              </a:spcBef>
              <a:spcAft>
                <a:spcPts val="0"/>
              </a:spcAft>
              <a:buSzPts val="3000"/>
              <a:buFont typeface="Red Hat Display"/>
              <a:buNone/>
              <a:defRPr b="1" sz="3000">
                <a:latin typeface="Red Hat Display"/>
                <a:ea typeface="Red Hat Display"/>
                <a:cs typeface="Red Hat Display"/>
                <a:sym typeface="Red Hat Display"/>
              </a:defRPr>
            </a:lvl5pPr>
            <a:lvl6pPr lvl="5" rtl="0" algn="ctr">
              <a:spcBef>
                <a:spcPts val="0"/>
              </a:spcBef>
              <a:spcAft>
                <a:spcPts val="0"/>
              </a:spcAft>
              <a:buSzPts val="3000"/>
              <a:buFont typeface="Red Hat Display"/>
              <a:buNone/>
              <a:defRPr b="1" sz="3000">
                <a:latin typeface="Red Hat Display"/>
                <a:ea typeface="Red Hat Display"/>
                <a:cs typeface="Red Hat Display"/>
                <a:sym typeface="Red Hat Display"/>
              </a:defRPr>
            </a:lvl6pPr>
            <a:lvl7pPr lvl="6" rtl="0" algn="ctr">
              <a:spcBef>
                <a:spcPts val="0"/>
              </a:spcBef>
              <a:spcAft>
                <a:spcPts val="0"/>
              </a:spcAft>
              <a:buSzPts val="3000"/>
              <a:buFont typeface="Red Hat Display"/>
              <a:buNone/>
              <a:defRPr b="1" sz="3000">
                <a:latin typeface="Red Hat Display"/>
                <a:ea typeface="Red Hat Display"/>
                <a:cs typeface="Red Hat Display"/>
                <a:sym typeface="Red Hat Display"/>
              </a:defRPr>
            </a:lvl7pPr>
            <a:lvl8pPr lvl="7" rtl="0" algn="ctr">
              <a:spcBef>
                <a:spcPts val="0"/>
              </a:spcBef>
              <a:spcAft>
                <a:spcPts val="0"/>
              </a:spcAft>
              <a:buSzPts val="3000"/>
              <a:buFont typeface="Red Hat Display"/>
              <a:buNone/>
              <a:defRPr b="1" sz="3000">
                <a:latin typeface="Red Hat Display"/>
                <a:ea typeface="Red Hat Display"/>
                <a:cs typeface="Red Hat Display"/>
                <a:sym typeface="Red Hat Display"/>
              </a:defRPr>
            </a:lvl8pPr>
            <a:lvl9pPr lvl="8" rtl="0" algn="ctr">
              <a:spcBef>
                <a:spcPts val="0"/>
              </a:spcBef>
              <a:spcAft>
                <a:spcPts val="0"/>
              </a:spcAft>
              <a:buSzPts val="3000"/>
              <a:buFont typeface="Red Hat Display"/>
              <a:buNone/>
              <a:defRPr b="1" sz="3000">
                <a:latin typeface="Red Hat Display"/>
                <a:ea typeface="Red Hat Display"/>
                <a:cs typeface="Red Hat Display"/>
                <a:sym typeface="Red Hat Display"/>
              </a:defRPr>
            </a:lvl9pPr>
          </a:lstStyle>
          <a:p/>
        </p:txBody>
      </p:sp>
      <p:grpSp>
        <p:nvGrpSpPr>
          <p:cNvPr id="646" name="Google Shape;646;p23"/>
          <p:cNvGrpSpPr/>
          <p:nvPr/>
        </p:nvGrpSpPr>
        <p:grpSpPr>
          <a:xfrm>
            <a:off x="8428350" y="1995576"/>
            <a:ext cx="964775" cy="2169138"/>
            <a:chOff x="8428350" y="1614576"/>
            <a:chExt cx="964775" cy="2169138"/>
          </a:xfrm>
        </p:grpSpPr>
        <p:sp>
          <p:nvSpPr>
            <p:cNvPr id="647" name="Google Shape;647;p23"/>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3"/>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 name="Google Shape;649;p23"/>
            <p:cNvGrpSpPr/>
            <p:nvPr/>
          </p:nvGrpSpPr>
          <p:grpSpPr>
            <a:xfrm>
              <a:off x="8429046" y="1614576"/>
              <a:ext cx="964079" cy="2169138"/>
              <a:chOff x="8429046" y="1614576"/>
              <a:chExt cx="964079" cy="2169138"/>
            </a:xfrm>
          </p:grpSpPr>
          <p:sp>
            <p:nvSpPr>
              <p:cNvPr id="650" name="Google Shape;650;p23"/>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3"/>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3"/>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3"/>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3"/>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3"/>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3"/>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3"/>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3"/>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3"/>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3"/>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3"/>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3"/>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3" name="Google Shape;663;p23"/>
          <p:cNvGrpSpPr/>
          <p:nvPr/>
        </p:nvGrpSpPr>
        <p:grpSpPr>
          <a:xfrm flipH="1">
            <a:off x="-479075" y="4608500"/>
            <a:ext cx="10102125" cy="963950"/>
            <a:chOff x="-479062" y="4756525"/>
            <a:chExt cx="10102125" cy="963950"/>
          </a:xfrm>
        </p:grpSpPr>
        <p:sp>
          <p:nvSpPr>
            <p:cNvPr id="664" name="Google Shape;664;p23"/>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3"/>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3"/>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3"/>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 name="Google Shape;668;p23"/>
          <p:cNvSpPr/>
          <p:nvPr/>
        </p:nvSpPr>
        <p:spPr>
          <a:xfrm>
            <a:off x="305125" y="13812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 name="Google Shape;669;p23"/>
          <p:cNvGrpSpPr/>
          <p:nvPr/>
        </p:nvGrpSpPr>
        <p:grpSpPr>
          <a:xfrm>
            <a:off x="8034085" y="-9525"/>
            <a:ext cx="1240114" cy="1135083"/>
            <a:chOff x="8034085" y="-9525"/>
            <a:chExt cx="1240114" cy="1135083"/>
          </a:xfrm>
        </p:grpSpPr>
        <p:sp>
          <p:nvSpPr>
            <p:cNvPr id="670" name="Google Shape;670;p23"/>
            <p:cNvSpPr/>
            <p:nvPr/>
          </p:nvSpPr>
          <p:spPr>
            <a:xfrm flipH="1">
              <a:off x="8510882" y="-9525"/>
              <a:ext cx="763317" cy="810113"/>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3"/>
            <p:cNvSpPr/>
            <p:nvPr/>
          </p:nvSpPr>
          <p:spPr>
            <a:xfrm flipH="1">
              <a:off x="8034085" y="172019"/>
              <a:ext cx="946033" cy="953538"/>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3"/>
            <p:cNvSpPr/>
            <p:nvPr/>
          </p:nvSpPr>
          <p:spPr>
            <a:xfrm flipH="1">
              <a:off x="8530941" y="172322"/>
              <a:ext cx="456670" cy="561988"/>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 name="Google Shape;673;p23"/>
          <p:cNvSpPr/>
          <p:nvPr/>
        </p:nvSpPr>
        <p:spPr>
          <a:xfrm>
            <a:off x="128800" y="29777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3"/>
          <p:cNvSpPr/>
          <p:nvPr/>
        </p:nvSpPr>
        <p:spPr>
          <a:xfrm>
            <a:off x="128800" y="32552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3"/>
          <p:cNvSpPr/>
          <p:nvPr/>
        </p:nvSpPr>
        <p:spPr>
          <a:xfrm>
            <a:off x="128800" y="35327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3"/>
          <p:cNvSpPr/>
          <p:nvPr/>
        </p:nvSpPr>
        <p:spPr>
          <a:xfrm rot="5400000">
            <a:off x="665550" y="-665550"/>
            <a:ext cx="516600" cy="18477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677" name="Shape 677"/>
        <p:cNvGrpSpPr/>
        <p:nvPr/>
      </p:nvGrpSpPr>
      <p:grpSpPr>
        <a:xfrm>
          <a:off x="0" y="0"/>
          <a:ext cx="0" cy="0"/>
          <a:chOff x="0" y="0"/>
          <a:chExt cx="0" cy="0"/>
        </a:xfrm>
      </p:grpSpPr>
      <p:sp>
        <p:nvSpPr>
          <p:cNvPr id="678" name="Google Shape;678;p24"/>
          <p:cNvSpPr txBox="1"/>
          <p:nvPr>
            <p:ph idx="1" type="subTitle"/>
          </p:nvPr>
        </p:nvSpPr>
        <p:spPr>
          <a:xfrm>
            <a:off x="720000" y="2542375"/>
            <a:ext cx="2336400" cy="543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679" name="Google Shape;679;p24"/>
          <p:cNvSpPr txBox="1"/>
          <p:nvPr>
            <p:ph idx="2" type="subTitle"/>
          </p:nvPr>
        </p:nvSpPr>
        <p:spPr>
          <a:xfrm>
            <a:off x="720000" y="2917158"/>
            <a:ext cx="2336400" cy="81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0" name="Google Shape;680;p24"/>
          <p:cNvSpPr txBox="1"/>
          <p:nvPr>
            <p:ph idx="3" type="subTitle"/>
          </p:nvPr>
        </p:nvSpPr>
        <p:spPr>
          <a:xfrm>
            <a:off x="3403800" y="2917158"/>
            <a:ext cx="2336400" cy="81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1" name="Google Shape;681;p24"/>
          <p:cNvSpPr txBox="1"/>
          <p:nvPr>
            <p:ph idx="4" type="subTitle"/>
          </p:nvPr>
        </p:nvSpPr>
        <p:spPr>
          <a:xfrm>
            <a:off x="6087600" y="2917158"/>
            <a:ext cx="2336400" cy="81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2" name="Google Shape;682;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83" name="Google Shape;683;p24"/>
          <p:cNvSpPr txBox="1"/>
          <p:nvPr>
            <p:ph idx="5" type="subTitle"/>
          </p:nvPr>
        </p:nvSpPr>
        <p:spPr>
          <a:xfrm>
            <a:off x="3403800" y="2542375"/>
            <a:ext cx="2336400" cy="543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684" name="Google Shape;684;p24"/>
          <p:cNvSpPr txBox="1"/>
          <p:nvPr>
            <p:ph idx="6" type="subTitle"/>
          </p:nvPr>
        </p:nvSpPr>
        <p:spPr>
          <a:xfrm>
            <a:off x="6087600" y="2542375"/>
            <a:ext cx="2336400" cy="5433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grpSp>
        <p:nvGrpSpPr>
          <p:cNvPr id="685" name="Google Shape;685;p24"/>
          <p:cNvGrpSpPr/>
          <p:nvPr/>
        </p:nvGrpSpPr>
        <p:grpSpPr>
          <a:xfrm flipH="1">
            <a:off x="-479075" y="4608500"/>
            <a:ext cx="10102125" cy="963950"/>
            <a:chOff x="-479062" y="4756525"/>
            <a:chExt cx="10102125" cy="963950"/>
          </a:xfrm>
        </p:grpSpPr>
        <p:sp>
          <p:nvSpPr>
            <p:cNvPr id="686" name="Google Shape;686;p24"/>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4"/>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4"/>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4"/>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 name="Google Shape;690;p24"/>
          <p:cNvSpPr/>
          <p:nvPr/>
        </p:nvSpPr>
        <p:spPr>
          <a:xfrm>
            <a:off x="305125" y="13812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4"/>
          <p:cNvSpPr/>
          <p:nvPr/>
        </p:nvSpPr>
        <p:spPr>
          <a:xfrm>
            <a:off x="128800" y="29777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4"/>
          <p:cNvSpPr/>
          <p:nvPr/>
        </p:nvSpPr>
        <p:spPr>
          <a:xfrm>
            <a:off x="128800" y="32552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4"/>
          <p:cNvSpPr/>
          <p:nvPr/>
        </p:nvSpPr>
        <p:spPr>
          <a:xfrm>
            <a:off x="128800" y="35327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 name="Google Shape;694;p24"/>
          <p:cNvGrpSpPr/>
          <p:nvPr/>
        </p:nvGrpSpPr>
        <p:grpSpPr>
          <a:xfrm>
            <a:off x="8428350" y="1995576"/>
            <a:ext cx="964775" cy="2169138"/>
            <a:chOff x="8428350" y="1614576"/>
            <a:chExt cx="964775" cy="2169138"/>
          </a:xfrm>
        </p:grpSpPr>
        <p:sp>
          <p:nvSpPr>
            <p:cNvPr id="695" name="Google Shape;695;p24"/>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4"/>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7" name="Google Shape;697;p24"/>
            <p:cNvGrpSpPr/>
            <p:nvPr/>
          </p:nvGrpSpPr>
          <p:grpSpPr>
            <a:xfrm>
              <a:off x="8429046" y="1614576"/>
              <a:ext cx="964079" cy="2169138"/>
              <a:chOff x="8429046" y="1614576"/>
              <a:chExt cx="964079" cy="2169138"/>
            </a:xfrm>
          </p:grpSpPr>
          <p:sp>
            <p:nvSpPr>
              <p:cNvPr id="698" name="Google Shape;698;p24"/>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4"/>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4"/>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4"/>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4"/>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4"/>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4"/>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4"/>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4"/>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4"/>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4"/>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4"/>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4"/>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711" name="Shape 711"/>
        <p:cNvGrpSpPr/>
        <p:nvPr/>
      </p:nvGrpSpPr>
      <p:grpSpPr>
        <a:xfrm>
          <a:off x="0" y="0"/>
          <a:ext cx="0" cy="0"/>
          <a:chOff x="0" y="0"/>
          <a:chExt cx="0" cy="0"/>
        </a:xfrm>
      </p:grpSpPr>
      <p:sp>
        <p:nvSpPr>
          <p:cNvPr id="712" name="Google Shape;712;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13" name="Google Shape;713;p25"/>
          <p:cNvSpPr txBox="1"/>
          <p:nvPr>
            <p:ph idx="1" type="subTitle"/>
          </p:nvPr>
        </p:nvSpPr>
        <p:spPr>
          <a:xfrm>
            <a:off x="717550" y="3229500"/>
            <a:ext cx="2336400" cy="713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14" name="Google Shape;714;p25"/>
          <p:cNvSpPr txBox="1"/>
          <p:nvPr>
            <p:ph idx="2" type="subTitle"/>
          </p:nvPr>
        </p:nvSpPr>
        <p:spPr>
          <a:xfrm>
            <a:off x="717550" y="3793178"/>
            <a:ext cx="2336400" cy="59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5" name="Google Shape;715;p25"/>
          <p:cNvSpPr txBox="1"/>
          <p:nvPr>
            <p:ph idx="3" type="subTitle"/>
          </p:nvPr>
        </p:nvSpPr>
        <p:spPr>
          <a:xfrm>
            <a:off x="3403800" y="3793178"/>
            <a:ext cx="2336400" cy="59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6" name="Google Shape;716;p25"/>
          <p:cNvSpPr txBox="1"/>
          <p:nvPr>
            <p:ph idx="4" type="subTitle"/>
          </p:nvPr>
        </p:nvSpPr>
        <p:spPr>
          <a:xfrm>
            <a:off x="6087600" y="3793178"/>
            <a:ext cx="2336400" cy="59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7" name="Google Shape;717;p25"/>
          <p:cNvSpPr txBox="1"/>
          <p:nvPr>
            <p:ph idx="5" type="subTitle"/>
          </p:nvPr>
        </p:nvSpPr>
        <p:spPr>
          <a:xfrm>
            <a:off x="3403800" y="3229500"/>
            <a:ext cx="2336400" cy="713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18" name="Google Shape;718;p25"/>
          <p:cNvSpPr txBox="1"/>
          <p:nvPr>
            <p:ph idx="6" type="subTitle"/>
          </p:nvPr>
        </p:nvSpPr>
        <p:spPr>
          <a:xfrm>
            <a:off x="6087600" y="3229500"/>
            <a:ext cx="2336400" cy="7134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19" name="Google Shape;719;p25"/>
          <p:cNvSpPr/>
          <p:nvPr>
            <p:ph idx="7" type="pic"/>
          </p:nvPr>
        </p:nvSpPr>
        <p:spPr>
          <a:xfrm>
            <a:off x="907600" y="1469213"/>
            <a:ext cx="1956300" cy="1956300"/>
          </a:xfrm>
          <a:prstGeom prst="ellipse">
            <a:avLst/>
          </a:prstGeom>
          <a:noFill/>
          <a:ln>
            <a:noFill/>
          </a:ln>
        </p:spPr>
      </p:sp>
      <p:sp>
        <p:nvSpPr>
          <p:cNvPr id="720" name="Google Shape;720;p25"/>
          <p:cNvSpPr/>
          <p:nvPr>
            <p:ph idx="8" type="pic"/>
          </p:nvPr>
        </p:nvSpPr>
        <p:spPr>
          <a:xfrm>
            <a:off x="3593850" y="1469213"/>
            <a:ext cx="1956300" cy="1956300"/>
          </a:xfrm>
          <a:prstGeom prst="ellipse">
            <a:avLst/>
          </a:prstGeom>
          <a:noFill/>
          <a:ln>
            <a:noFill/>
          </a:ln>
        </p:spPr>
      </p:sp>
      <p:sp>
        <p:nvSpPr>
          <p:cNvPr id="721" name="Google Shape;721;p25"/>
          <p:cNvSpPr/>
          <p:nvPr>
            <p:ph idx="9" type="pic"/>
          </p:nvPr>
        </p:nvSpPr>
        <p:spPr>
          <a:xfrm flipH="1">
            <a:off x="6277650" y="1469213"/>
            <a:ext cx="1956300" cy="1956300"/>
          </a:xfrm>
          <a:prstGeom prst="ellipse">
            <a:avLst/>
          </a:prstGeom>
          <a:noFill/>
          <a:ln>
            <a:noFill/>
          </a:ln>
        </p:spPr>
      </p:sp>
      <p:grpSp>
        <p:nvGrpSpPr>
          <p:cNvPr id="722" name="Google Shape;722;p25"/>
          <p:cNvGrpSpPr/>
          <p:nvPr/>
        </p:nvGrpSpPr>
        <p:grpSpPr>
          <a:xfrm flipH="1">
            <a:off x="-479075" y="4608500"/>
            <a:ext cx="10102125" cy="963950"/>
            <a:chOff x="-479062" y="4756525"/>
            <a:chExt cx="10102125" cy="963950"/>
          </a:xfrm>
        </p:grpSpPr>
        <p:sp>
          <p:nvSpPr>
            <p:cNvPr id="723" name="Google Shape;723;p25"/>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5"/>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5"/>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5"/>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 name="Google Shape;727;p25"/>
          <p:cNvSpPr/>
          <p:nvPr/>
        </p:nvSpPr>
        <p:spPr>
          <a:xfrm>
            <a:off x="305125" y="13812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5"/>
          <p:cNvSpPr/>
          <p:nvPr/>
        </p:nvSpPr>
        <p:spPr>
          <a:xfrm>
            <a:off x="128800" y="29777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rgbClr val="F8A1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5"/>
          <p:cNvSpPr/>
          <p:nvPr/>
        </p:nvSpPr>
        <p:spPr>
          <a:xfrm>
            <a:off x="128800" y="32552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5"/>
          <p:cNvSpPr/>
          <p:nvPr/>
        </p:nvSpPr>
        <p:spPr>
          <a:xfrm>
            <a:off x="128800" y="35327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rgbClr val="5CC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1" name="Google Shape;731;p25"/>
          <p:cNvGrpSpPr/>
          <p:nvPr/>
        </p:nvGrpSpPr>
        <p:grpSpPr>
          <a:xfrm>
            <a:off x="8428350" y="1995576"/>
            <a:ext cx="964775" cy="2169138"/>
            <a:chOff x="8428350" y="1614576"/>
            <a:chExt cx="964775" cy="2169138"/>
          </a:xfrm>
        </p:grpSpPr>
        <p:sp>
          <p:nvSpPr>
            <p:cNvPr id="732" name="Google Shape;732;p25"/>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5"/>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 name="Google Shape;734;p25"/>
            <p:cNvGrpSpPr/>
            <p:nvPr/>
          </p:nvGrpSpPr>
          <p:grpSpPr>
            <a:xfrm>
              <a:off x="8429046" y="1614576"/>
              <a:ext cx="964079" cy="2169138"/>
              <a:chOff x="8429046" y="1614576"/>
              <a:chExt cx="964079" cy="2169138"/>
            </a:xfrm>
          </p:grpSpPr>
          <p:sp>
            <p:nvSpPr>
              <p:cNvPr id="735" name="Google Shape;735;p25"/>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5"/>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5"/>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5"/>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5"/>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5"/>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5"/>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5"/>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5"/>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5"/>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5"/>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5"/>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5"/>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1_1_1_2_1_1">
    <p:spTree>
      <p:nvGrpSpPr>
        <p:cNvPr id="748" name="Shape 748"/>
        <p:cNvGrpSpPr/>
        <p:nvPr/>
      </p:nvGrpSpPr>
      <p:grpSpPr>
        <a:xfrm>
          <a:off x="0" y="0"/>
          <a:ext cx="0" cy="0"/>
          <a:chOff x="0" y="0"/>
          <a:chExt cx="0" cy="0"/>
        </a:xfrm>
      </p:grpSpPr>
      <p:sp>
        <p:nvSpPr>
          <p:cNvPr id="749" name="Google Shape;749;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50" name="Google Shape;750;p26"/>
          <p:cNvSpPr txBox="1"/>
          <p:nvPr>
            <p:ph idx="1" type="subTitle"/>
          </p:nvPr>
        </p:nvSpPr>
        <p:spPr>
          <a:xfrm>
            <a:off x="1721400" y="1284225"/>
            <a:ext cx="5701200" cy="572700"/>
          </a:xfrm>
          <a:prstGeom prst="rect">
            <a:avLst/>
          </a:prstGeom>
          <a:ln>
            <a:noFill/>
          </a:ln>
        </p:spPr>
        <p:txBody>
          <a:bodyPr anchorCtr="0" anchor="b" bIns="91425" lIns="91425" spcFirstLastPara="1" rIns="91425" wrap="square" tIns="91425">
            <a:noAutofit/>
          </a:bodyPr>
          <a:lstStyle>
            <a:lvl1pPr lvl="0" rtl="0" algn="ctr">
              <a:spcBef>
                <a:spcPts val="80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20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51" name="Google Shape;751;p26"/>
          <p:cNvSpPr txBox="1"/>
          <p:nvPr>
            <p:ph idx="2" type="subTitle"/>
          </p:nvPr>
        </p:nvSpPr>
        <p:spPr>
          <a:xfrm>
            <a:off x="1721400" y="1719586"/>
            <a:ext cx="5701200" cy="55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2" name="Google Shape;752;p26"/>
          <p:cNvSpPr txBox="1"/>
          <p:nvPr>
            <p:ph idx="3" type="subTitle"/>
          </p:nvPr>
        </p:nvSpPr>
        <p:spPr>
          <a:xfrm>
            <a:off x="1721400" y="2339051"/>
            <a:ext cx="5701200" cy="572700"/>
          </a:xfrm>
          <a:prstGeom prst="rect">
            <a:avLst/>
          </a:prstGeom>
          <a:ln>
            <a:noFill/>
          </a:ln>
        </p:spPr>
        <p:txBody>
          <a:bodyPr anchorCtr="0" anchor="b" bIns="91425" lIns="91425" spcFirstLastPara="1" rIns="91425" wrap="square" tIns="91425">
            <a:noAutofit/>
          </a:bodyPr>
          <a:lstStyle>
            <a:lvl1pPr lvl="0" rtl="0" algn="ctr">
              <a:spcBef>
                <a:spcPts val="80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20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53" name="Google Shape;753;p26"/>
          <p:cNvSpPr txBox="1"/>
          <p:nvPr>
            <p:ph idx="4" type="subTitle"/>
          </p:nvPr>
        </p:nvSpPr>
        <p:spPr>
          <a:xfrm>
            <a:off x="1721400" y="2774418"/>
            <a:ext cx="5701200" cy="55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54" name="Google Shape;754;p26"/>
          <p:cNvSpPr txBox="1"/>
          <p:nvPr>
            <p:ph idx="5" type="subTitle"/>
          </p:nvPr>
        </p:nvSpPr>
        <p:spPr>
          <a:xfrm>
            <a:off x="1721400" y="3393899"/>
            <a:ext cx="5701200" cy="572700"/>
          </a:xfrm>
          <a:prstGeom prst="rect">
            <a:avLst/>
          </a:prstGeom>
          <a:ln>
            <a:noFill/>
          </a:ln>
        </p:spPr>
        <p:txBody>
          <a:bodyPr anchorCtr="0" anchor="b" bIns="91425" lIns="91425" spcFirstLastPara="1" rIns="91425" wrap="square" tIns="91425">
            <a:noAutofit/>
          </a:bodyPr>
          <a:lstStyle>
            <a:lvl1pPr lvl="0" rtl="0" algn="ctr">
              <a:spcBef>
                <a:spcPts val="80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20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55" name="Google Shape;755;p26"/>
          <p:cNvSpPr txBox="1"/>
          <p:nvPr>
            <p:ph idx="6" type="subTitle"/>
          </p:nvPr>
        </p:nvSpPr>
        <p:spPr>
          <a:xfrm>
            <a:off x="1721400" y="3829250"/>
            <a:ext cx="5701200" cy="550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56" name="Google Shape;756;p26"/>
          <p:cNvGrpSpPr/>
          <p:nvPr/>
        </p:nvGrpSpPr>
        <p:grpSpPr>
          <a:xfrm flipH="1">
            <a:off x="-479075" y="4608500"/>
            <a:ext cx="10102125" cy="963950"/>
            <a:chOff x="-479062" y="4756525"/>
            <a:chExt cx="10102125" cy="963950"/>
          </a:xfrm>
        </p:grpSpPr>
        <p:sp>
          <p:nvSpPr>
            <p:cNvPr id="757" name="Google Shape;757;p26"/>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6"/>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6"/>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6"/>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 name="Google Shape;761;p26"/>
          <p:cNvSpPr/>
          <p:nvPr/>
        </p:nvSpPr>
        <p:spPr>
          <a:xfrm>
            <a:off x="305125" y="13812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6"/>
          <p:cNvSpPr/>
          <p:nvPr/>
        </p:nvSpPr>
        <p:spPr>
          <a:xfrm>
            <a:off x="128800" y="29777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rgbClr val="F8A1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6"/>
          <p:cNvSpPr/>
          <p:nvPr/>
        </p:nvSpPr>
        <p:spPr>
          <a:xfrm>
            <a:off x="128800" y="32552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6"/>
          <p:cNvSpPr/>
          <p:nvPr/>
        </p:nvSpPr>
        <p:spPr>
          <a:xfrm>
            <a:off x="128800" y="35327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rgbClr val="5CC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6"/>
          <p:cNvSpPr/>
          <p:nvPr/>
        </p:nvSpPr>
        <p:spPr>
          <a:xfrm rot="5400000">
            <a:off x="665550" y="-665550"/>
            <a:ext cx="516600" cy="18477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 name="Google Shape;766;p26"/>
          <p:cNvGrpSpPr/>
          <p:nvPr/>
        </p:nvGrpSpPr>
        <p:grpSpPr>
          <a:xfrm>
            <a:off x="8428350" y="1995576"/>
            <a:ext cx="964775" cy="2169138"/>
            <a:chOff x="8428350" y="1614576"/>
            <a:chExt cx="964775" cy="2169138"/>
          </a:xfrm>
        </p:grpSpPr>
        <p:sp>
          <p:nvSpPr>
            <p:cNvPr id="767" name="Google Shape;767;p26"/>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6"/>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 name="Google Shape;769;p26"/>
            <p:cNvGrpSpPr/>
            <p:nvPr/>
          </p:nvGrpSpPr>
          <p:grpSpPr>
            <a:xfrm>
              <a:off x="8429046" y="1614576"/>
              <a:ext cx="964079" cy="2169138"/>
              <a:chOff x="8429046" y="1614576"/>
              <a:chExt cx="964079" cy="2169138"/>
            </a:xfrm>
          </p:grpSpPr>
          <p:sp>
            <p:nvSpPr>
              <p:cNvPr id="770" name="Google Shape;770;p26"/>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6"/>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6"/>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6"/>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6"/>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6"/>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6"/>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6"/>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6"/>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6"/>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6"/>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6"/>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6"/>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783" name="Shape 783"/>
        <p:cNvGrpSpPr/>
        <p:nvPr/>
      </p:nvGrpSpPr>
      <p:grpSpPr>
        <a:xfrm>
          <a:off x="0" y="0"/>
          <a:ext cx="0" cy="0"/>
          <a:chOff x="0" y="0"/>
          <a:chExt cx="0" cy="0"/>
        </a:xfrm>
      </p:grpSpPr>
      <p:sp>
        <p:nvSpPr>
          <p:cNvPr id="784" name="Google Shape;784;p27"/>
          <p:cNvSpPr txBox="1"/>
          <p:nvPr>
            <p:ph idx="1" type="subTitle"/>
          </p:nvPr>
        </p:nvSpPr>
        <p:spPr>
          <a:xfrm>
            <a:off x="1928823" y="1670800"/>
            <a:ext cx="2487000" cy="531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85" name="Google Shape;785;p27"/>
          <p:cNvSpPr txBox="1"/>
          <p:nvPr>
            <p:ph idx="2" type="subTitle"/>
          </p:nvPr>
        </p:nvSpPr>
        <p:spPr>
          <a:xfrm>
            <a:off x="1928813" y="2059825"/>
            <a:ext cx="2487000" cy="648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6" name="Google Shape;786;p27"/>
          <p:cNvSpPr txBox="1"/>
          <p:nvPr>
            <p:ph idx="3" type="subTitle"/>
          </p:nvPr>
        </p:nvSpPr>
        <p:spPr>
          <a:xfrm>
            <a:off x="5404412" y="2059825"/>
            <a:ext cx="2487000" cy="648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7" name="Google Shape;787;p27"/>
          <p:cNvSpPr txBox="1"/>
          <p:nvPr>
            <p:ph idx="4" type="subTitle"/>
          </p:nvPr>
        </p:nvSpPr>
        <p:spPr>
          <a:xfrm>
            <a:off x="1928813" y="3468800"/>
            <a:ext cx="2487000" cy="648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8" name="Google Shape;788;p27"/>
          <p:cNvSpPr txBox="1"/>
          <p:nvPr>
            <p:ph idx="5" type="subTitle"/>
          </p:nvPr>
        </p:nvSpPr>
        <p:spPr>
          <a:xfrm>
            <a:off x="5404412" y="3468800"/>
            <a:ext cx="2487000" cy="648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9" name="Google Shape;789;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90" name="Google Shape;790;p27"/>
          <p:cNvSpPr txBox="1"/>
          <p:nvPr>
            <p:ph idx="6" type="subTitle"/>
          </p:nvPr>
        </p:nvSpPr>
        <p:spPr>
          <a:xfrm>
            <a:off x="1928823" y="3079750"/>
            <a:ext cx="2487000" cy="531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91" name="Google Shape;791;p27"/>
          <p:cNvSpPr txBox="1"/>
          <p:nvPr>
            <p:ph idx="7" type="subTitle"/>
          </p:nvPr>
        </p:nvSpPr>
        <p:spPr>
          <a:xfrm>
            <a:off x="5404418" y="1670800"/>
            <a:ext cx="2487000" cy="531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92" name="Google Shape;792;p27"/>
          <p:cNvSpPr txBox="1"/>
          <p:nvPr>
            <p:ph idx="8" type="subTitle"/>
          </p:nvPr>
        </p:nvSpPr>
        <p:spPr>
          <a:xfrm>
            <a:off x="5404418" y="3079750"/>
            <a:ext cx="2487000" cy="531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793" name="Google Shape;793;p27"/>
          <p:cNvSpPr/>
          <p:nvPr/>
        </p:nvSpPr>
        <p:spPr>
          <a:xfrm>
            <a:off x="-75" y="2879625"/>
            <a:ext cx="717600" cy="21309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 name="Google Shape;794;p27"/>
          <p:cNvGrpSpPr/>
          <p:nvPr/>
        </p:nvGrpSpPr>
        <p:grpSpPr>
          <a:xfrm flipH="1">
            <a:off x="-479075" y="4608500"/>
            <a:ext cx="10102125" cy="963950"/>
            <a:chOff x="-479062" y="4756525"/>
            <a:chExt cx="10102125" cy="963950"/>
          </a:xfrm>
        </p:grpSpPr>
        <p:sp>
          <p:nvSpPr>
            <p:cNvPr id="795" name="Google Shape;795;p27"/>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7"/>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7"/>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7"/>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 name="Google Shape;799;p27"/>
          <p:cNvSpPr/>
          <p:nvPr/>
        </p:nvSpPr>
        <p:spPr>
          <a:xfrm flipH="1" rot="10800000">
            <a:off x="81929" y="967487"/>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7"/>
          <p:cNvSpPr/>
          <p:nvPr/>
        </p:nvSpPr>
        <p:spPr>
          <a:xfrm flipH="1" rot="10800000">
            <a:off x="81929" y="623987"/>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1" name="Google Shape;801;p27"/>
          <p:cNvGrpSpPr/>
          <p:nvPr/>
        </p:nvGrpSpPr>
        <p:grpSpPr>
          <a:xfrm flipH="1">
            <a:off x="8428875" y="2697426"/>
            <a:ext cx="964079" cy="2169138"/>
            <a:chOff x="-248979" y="1614576"/>
            <a:chExt cx="964079" cy="2169138"/>
          </a:xfrm>
        </p:grpSpPr>
        <p:grpSp>
          <p:nvGrpSpPr>
            <p:cNvPr id="802" name="Google Shape;802;p27"/>
            <p:cNvGrpSpPr/>
            <p:nvPr/>
          </p:nvGrpSpPr>
          <p:grpSpPr>
            <a:xfrm>
              <a:off x="-248979" y="1614576"/>
              <a:ext cx="964079" cy="2169138"/>
              <a:chOff x="8429046" y="1614576"/>
              <a:chExt cx="964079" cy="2169138"/>
            </a:xfrm>
          </p:grpSpPr>
          <p:sp>
            <p:nvSpPr>
              <p:cNvPr id="803" name="Google Shape;803;p27"/>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7"/>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7"/>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7"/>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7"/>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7"/>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7"/>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7"/>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7"/>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7"/>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7"/>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7"/>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7"/>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 name="Google Shape;816;p27"/>
            <p:cNvSpPr/>
            <p:nvPr/>
          </p:nvSpPr>
          <p:spPr>
            <a:xfrm>
              <a:off x="-248979" y="1615249"/>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 name="Google Shape;817;p27"/>
          <p:cNvSpPr/>
          <p:nvPr/>
        </p:nvSpPr>
        <p:spPr>
          <a:xfrm>
            <a:off x="8554050" y="623970"/>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7"/>
          <p:cNvSpPr/>
          <p:nvPr/>
        </p:nvSpPr>
        <p:spPr>
          <a:xfrm>
            <a:off x="8554050" y="901431"/>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7"/>
          <p:cNvSpPr/>
          <p:nvPr/>
        </p:nvSpPr>
        <p:spPr>
          <a:xfrm>
            <a:off x="8554050" y="1178892"/>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820" name="Shape 820"/>
        <p:cNvGrpSpPr/>
        <p:nvPr/>
      </p:nvGrpSpPr>
      <p:grpSpPr>
        <a:xfrm>
          <a:off x="0" y="0"/>
          <a:ext cx="0" cy="0"/>
          <a:chOff x="0" y="0"/>
          <a:chExt cx="0" cy="0"/>
        </a:xfrm>
      </p:grpSpPr>
      <p:sp>
        <p:nvSpPr>
          <p:cNvPr id="821" name="Google Shape;821;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2" name="Google Shape;822;p28"/>
          <p:cNvSpPr txBox="1"/>
          <p:nvPr>
            <p:ph idx="1" type="subTitle"/>
          </p:nvPr>
        </p:nvSpPr>
        <p:spPr>
          <a:xfrm>
            <a:off x="720000" y="2196473"/>
            <a:ext cx="23364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3" name="Google Shape;823;p28"/>
          <p:cNvSpPr txBox="1"/>
          <p:nvPr>
            <p:ph idx="2" type="subTitle"/>
          </p:nvPr>
        </p:nvSpPr>
        <p:spPr>
          <a:xfrm>
            <a:off x="3403800" y="2196473"/>
            <a:ext cx="23364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4" name="Google Shape;824;p28"/>
          <p:cNvSpPr txBox="1"/>
          <p:nvPr>
            <p:ph idx="3" type="subTitle"/>
          </p:nvPr>
        </p:nvSpPr>
        <p:spPr>
          <a:xfrm>
            <a:off x="6087600" y="2196473"/>
            <a:ext cx="23364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5" name="Google Shape;825;p28"/>
          <p:cNvSpPr txBox="1"/>
          <p:nvPr>
            <p:ph idx="4" type="subTitle"/>
          </p:nvPr>
        </p:nvSpPr>
        <p:spPr>
          <a:xfrm>
            <a:off x="720000" y="3956024"/>
            <a:ext cx="23364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6" name="Google Shape;826;p28"/>
          <p:cNvSpPr txBox="1"/>
          <p:nvPr>
            <p:ph idx="5" type="subTitle"/>
          </p:nvPr>
        </p:nvSpPr>
        <p:spPr>
          <a:xfrm>
            <a:off x="3403800" y="3956024"/>
            <a:ext cx="23364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7" name="Google Shape;827;p28"/>
          <p:cNvSpPr txBox="1"/>
          <p:nvPr>
            <p:ph idx="6" type="subTitle"/>
          </p:nvPr>
        </p:nvSpPr>
        <p:spPr>
          <a:xfrm>
            <a:off x="6087600" y="3956024"/>
            <a:ext cx="2336400" cy="5727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8" name="Google Shape;828;p28"/>
          <p:cNvSpPr txBox="1"/>
          <p:nvPr>
            <p:ph idx="7" type="subTitle"/>
          </p:nvPr>
        </p:nvSpPr>
        <p:spPr>
          <a:xfrm>
            <a:off x="715100" y="1800600"/>
            <a:ext cx="2336400" cy="541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829" name="Google Shape;829;p28"/>
          <p:cNvSpPr txBox="1"/>
          <p:nvPr>
            <p:ph idx="8" type="subTitle"/>
          </p:nvPr>
        </p:nvSpPr>
        <p:spPr>
          <a:xfrm>
            <a:off x="3403800" y="1800600"/>
            <a:ext cx="2336400" cy="541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830" name="Google Shape;830;p28"/>
          <p:cNvSpPr txBox="1"/>
          <p:nvPr>
            <p:ph idx="9" type="subTitle"/>
          </p:nvPr>
        </p:nvSpPr>
        <p:spPr>
          <a:xfrm>
            <a:off x="6092500" y="1800600"/>
            <a:ext cx="2336400" cy="541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831" name="Google Shape;831;p28"/>
          <p:cNvSpPr txBox="1"/>
          <p:nvPr>
            <p:ph idx="13" type="subTitle"/>
          </p:nvPr>
        </p:nvSpPr>
        <p:spPr>
          <a:xfrm>
            <a:off x="715100" y="3555625"/>
            <a:ext cx="2336400" cy="541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832" name="Google Shape;832;p28"/>
          <p:cNvSpPr txBox="1"/>
          <p:nvPr>
            <p:ph idx="14" type="subTitle"/>
          </p:nvPr>
        </p:nvSpPr>
        <p:spPr>
          <a:xfrm>
            <a:off x="3403800" y="3555625"/>
            <a:ext cx="2336400" cy="541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833" name="Google Shape;833;p28"/>
          <p:cNvSpPr txBox="1"/>
          <p:nvPr>
            <p:ph idx="15" type="subTitle"/>
          </p:nvPr>
        </p:nvSpPr>
        <p:spPr>
          <a:xfrm>
            <a:off x="6092500" y="3555625"/>
            <a:ext cx="2336400" cy="5412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grpSp>
        <p:nvGrpSpPr>
          <p:cNvPr id="834" name="Google Shape;834;p28"/>
          <p:cNvGrpSpPr/>
          <p:nvPr/>
        </p:nvGrpSpPr>
        <p:grpSpPr>
          <a:xfrm flipH="1">
            <a:off x="-249150" y="1995576"/>
            <a:ext cx="964775" cy="2169138"/>
            <a:chOff x="8428350" y="1614576"/>
            <a:chExt cx="964775" cy="2169138"/>
          </a:xfrm>
        </p:grpSpPr>
        <p:sp>
          <p:nvSpPr>
            <p:cNvPr id="835" name="Google Shape;835;p28"/>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8"/>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 name="Google Shape;837;p28"/>
            <p:cNvGrpSpPr/>
            <p:nvPr/>
          </p:nvGrpSpPr>
          <p:grpSpPr>
            <a:xfrm>
              <a:off x="8429046" y="1614576"/>
              <a:ext cx="964079" cy="2169138"/>
              <a:chOff x="8429046" y="1614576"/>
              <a:chExt cx="964079" cy="2169138"/>
            </a:xfrm>
          </p:grpSpPr>
          <p:sp>
            <p:nvSpPr>
              <p:cNvPr id="838" name="Google Shape;838;p28"/>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8"/>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8"/>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8"/>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8"/>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8"/>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8"/>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8"/>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8"/>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8"/>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51" name="Google Shape;851;p28"/>
          <p:cNvSpPr/>
          <p:nvPr/>
        </p:nvSpPr>
        <p:spPr>
          <a:xfrm flipH="1" rot="10800000">
            <a:off x="-1274150" y="-1531275"/>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 name="Google Shape;852;p28"/>
          <p:cNvGrpSpPr/>
          <p:nvPr/>
        </p:nvGrpSpPr>
        <p:grpSpPr>
          <a:xfrm>
            <a:off x="-479075" y="4608500"/>
            <a:ext cx="10102125" cy="963950"/>
            <a:chOff x="-479062" y="4756525"/>
            <a:chExt cx="10102125" cy="963950"/>
          </a:xfrm>
        </p:grpSpPr>
        <p:sp>
          <p:nvSpPr>
            <p:cNvPr id="853" name="Google Shape;853;p28"/>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8"/>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8"/>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8"/>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 name="Google Shape;857;p28"/>
          <p:cNvSpPr/>
          <p:nvPr/>
        </p:nvSpPr>
        <p:spPr>
          <a:xfrm flipH="1">
            <a:off x="8555237" y="29777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8"/>
          <p:cNvSpPr/>
          <p:nvPr/>
        </p:nvSpPr>
        <p:spPr>
          <a:xfrm flipH="1">
            <a:off x="8555237" y="32552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8"/>
          <p:cNvSpPr/>
          <p:nvPr/>
        </p:nvSpPr>
        <p:spPr>
          <a:xfrm flipH="1">
            <a:off x="8555237" y="35327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 name="Google Shape;860;p28"/>
          <p:cNvGrpSpPr/>
          <p:nvPr/>
        </p:nvGrpSpPr>
        <p:grpSpPr>
          <a:xfrm flipH="1">
            <a:off x="8558202" y="257188"/>
            <a:ext cx="453975" cy="948400"/>
            <a:chOff x="7520035" y="2360625"/>
            <a:chExt cx="453975" cy="948400"/>
          </a:xfrm>
        </p:grpSpPr>
        <p:grpSp>
          <p:nvGrpSpPr>
            <p:cNvPr id="861" name="Google Shape;861;p28"/>
            <p:cNvGrpSpPr/>
            <p:nvPr/>
          </p:nvGrpSpPr>
          <p:grpSpPr>
            <a:xfrm flipH="1">
              <a:off x="7520885" y="2813700"/>
              <a:ext cx="453125" cy="495325"/>
              <a:chOff x="4291875" y="1071125"/>
              <a:chExt cx="453125" cy="495325"/>
            </a:xfrm>
          </p:grpSpPr>
          <p:sp>
            <p:nvSpPr>
              <p:cNvPr id="862" name="Google Shape;862;p28"/>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8"/>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8"/>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8"/>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8"/>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8"/>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8"/>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8"/>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28"/>
            <p:cNvGrpSpPr/>
            <p:nvPr/>
          </p:nvGrpSpPr>
          <p:grpSpPr>
            <a:xfrm flipH="1">
              <a:off x="7520035" y="2360625"/>
              <a:ext cx="453975" cy="495325"/>
              <a:chOff x="4291875" y="618050"/>
              <a:chExt cx="453975" cy="495325"/>
            </a:xfrm>
          </p:grpSpPr>
          <p:sp>
            <p:nvSpPr>
              <p:cNvPr id="871" name="Google Shape;871;p28"/>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8"/>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8"/>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8"/>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8"/>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8"/>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8"/>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8" name="Google Shape;878;p28"/>
          <p:cNvSpPr/>
          <p:nvPr/>
        </p:nvSpPr>
        <p:spPr>
          <a:xfrm flipH="1">
            <a:off x="295775" y="13812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879" name="Shape 879"/>
        <p:cNvGrpSpPr/>
        <p:nvPr/>
      </p:nvGrpSpPr>
      <p:grpSpPr>
        <a:xfrm>
          <a:off x="0" y="0"/>
          <a:ext cx="0" cy="0"/>
          <a:chOff x="0" y="0"/>
          <a:chExt cx="0" cy="0"/>
        </a:xfrm>
      </p:grpSpPr>
      <p:sp>
        <p:nvSpPr>
          <p:cNvPr id="880" name="Google Shape;880;p29"/>
          <p:cNvSpPr txBox="1"/>
          <p:nvPr>
            <p:ph hasCustomPrompt="1" type="title"/>
          </p:nvPr>
        </p:nvSpPr>
        <p:spPr>
          <a:xfrm>
            <a:off x="4737100" y="1996125"/>
            <a:ext cx="36918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000">
                <a:solidFill>
                  <a:schemeClr val="accent5"/>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881" name="Google Shape;881;p29"/>
          <p:cNvSpPr txBox="1"/>
          <p:nvPr>
            <p:ph idx="1" type="subTitle"/>
          </p:nvPr>
        </p:nvSpPr>
        <p:spPr>
          <a:xfrm>
            <a:off x="4737100" y="2702146"/>
            <a:ext cx="3691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2" name="Google Shape;882;p29"/>
          <p:cNvSpPr txBox="1"/>
          <p:nvPr>
            <p:ph hasCustomPrompt="1" idx="2" type="title"/>
          </p:nvPr>
        </p:nvSpPr>
        <p:spPr>
          <a:xfrm>
            <a:off x="4737100" y="3452255"/>
            <a:ext cx="36918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000">
                <a:solidFill>
                  <a:schemeClr val="accent5"/>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883" name="Google Shape;883;p29"/>
          <p:cNvSpPr txBox="1"/>
          <p:nvPr>
            <p:ph idx="3" type="subTitle"/>
          </p:nvPr>
        </p:nvSpPr>
        <p:spPr>
          <a:xfrm>
            <a:off x="4737100" y="4158276"/>
            <a:ext cx="3691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4" name="Google Shape;884;p29"/>
          <p:cNvSpPr txBox="1"/>
          <p:nvPr>
            <p:ph hasCustomPrompt="1" idx="4" type="title"/>
          </p:nvPr>
        </p:nvSpPr>
        <p:spPr>
          <a:xfrm>
            <a:off x="4737100" y="540000"/>
            <a:ext cx="3691800" cy="82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200"/>
              <a:buNone/>
              <a:defRPr sz="4500">
                <a:solidFill>
                  <a:schemeClr val="accent5"/>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885" name="Google Shape;885;p29"/>
          <p:cNvSpPr txBox="1"/>
          <p:nvPr>
            <p:ph idx="5" type="subTitle"/>
          </p:nvPr>
        </p:nvSpPr>
        <p:spPr>
          <a:xfrm>
            <a:off x="4737100" y="1246025"/>
            <a:ext cx="3691800" cy="445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86" name="Google Shape;886;p29"/>
          <p:cNvSpPr/>
          <p:nvPr>
            <p:ph idx="6" type="pic"/>
          </p:nvPr>
        </p:nvSpPr>
        <p:spPr>
          <a:xfrm>
            <a:off x="715100" y="681750"/>
            <a:ext cx="3780000" cy="3780000"/>
          </a:xfrm>
          <a:prstGeom prst="ellipse">
            <a:avLst/>
          </a:prstGeom>
          <a:noFill/>
          <a:ln>
            <a:noFill/>
          </a:ln>
        </p:spPr>
      </p:sp>
      <p:grpSp>
        <p:nvGrpSpPr>
          <p:cNvPr id="887" name="Google Shape;887;p29"/>
          <p:cNvGrpSpPr/>
          <p:nvPr/>
        </p:nvGrpSpPr>
        <p:grpSpPr>
          <a:xfrm>
            <a:off x="-248979" y="2697426"/>
            <a:ext cx="964079" cy="2169138"/>
            <a:chOff x="-248979" y="1614576"/>
            <a:chExt cx="964079" cy="2169138"/>
          </a:xfrm>
        </p:grpSpPr>
        <p:grpSp>
          <p:nvGrpSpPr>
            <p:cNvPr id="888" name="Google Shape;888;p29"/>
            <p:cNvGrpSpPr/>
            <p:nvPr/>
          </p:nvGrpSpPr>
          <p:grpSpPr>
            <a:xfrm>
              <a:off x="-248979" y="1614576"/>
              <a:ext cx="964079" cy="2169138"/>
              <a:chOff x="8429046" y="1614576"/>
              <a:chExt cx="964079" cy="2169138"/>
            </a:xfrm>
          </p:grpSpPr>
          <p:sp>
            <p:nvSpPr>
              <p:cNvPr id="889" name="Google Shape;889;p29"/>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9"/>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9"/>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9"/>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9"/>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9"/>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9"/>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9"/>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9"/>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9"/>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9"/>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9"/>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9"/>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 name="Google Shape;902;p29"/>
            <p:cNvSpPr/>
            <p:nvPr/>
          </p:nvSpPr>
          <p:spPr>
            <a:xfrm>
              <a:off x="-248979" y="1615249"/>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29"/>
          <p:cNvGrpSpPr/>
          <p:nvPr/>
        </p:nvGrpSpPr>
        <p:grpSpPr>
          <a:xfrm>
            <a:off x="-479075" y="4608500"/>
            <a:ext cx="10102125" cy="963950"/>
            <a:chOff x="-479062" y="4756525"/>
            <a:chExt cx="10102125" cy="963950"/>
          </a:xfrm>
        </p:grpSpPr>
        <p:sp>
          <p:nvSpPr>
            <p:cNvPr id="904" name="Google Shape;904;p29"/>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9"/>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9"/>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9"/>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 name="Google Shape;908;p29"/>
          <p:cNvSpPr/>
          <p:nvPr/>
        </p:nvSpPr>
        <p:spPr>
          <a:xfrm>
            <a:off x="8497186" y="36502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9"/>
          <p:cNvSpPr/>
          <p:nvPr/>
        </p:nvSpPr>
        <p:spPr>
          <a:xfrm>
            <a:off x="8497186" y="399370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9"/>
          <p:cNvSpPr/>
          <p:nvPr/>
        </p:nvSpPr>
        <p:spPr>
          <a:xfrm flipH="1" rot="10800000">
            <a:off x="8426450" y="-28700"/>
            <a:ext cx="717600" cy="21309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_1_1_1_1_1_3">
    <p:spTree>
      <p:nvGrpSpPr>
        <p:cNvPr id="911" name="Shape 911"/>
        <p:cNvGrpSpPr/>
        <p:nvPr/>
      </p:nvGrpSpPr>
      <p:grpSpPr>
        <a:xfrm>
          <a:off x="0" y="0"/>
          <a:ext cx="0" cy="0"/>
          <a:chOff x="0" y="0"/>
          <a:chExt cx="0" cy="0"/>
        </a:xfrm>
      </p:grpSpPr>
      <p:sp>
        <p:nvSpPr>
          <p:cNvPr id="912" name="Google Shape;912;p30"/>
          <p:cNvSpPr txBox="1"/>
          <p:nvPr>
            <p:ph hasCustomPrompt="1" type="title"/>
          </p:nvPr>
        </p:nvSpPr>
        <p:spPr>
          <a:xfrm>
            <a:off x="2911475" y="2002175"/>
            <a:ext cx="1495500" cy="541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4500">
                <a:solidFill>
                  <a:schemeClr val="accen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13" name="Google Shape;913;p30"/>
          <p:cNvSpPr txBox="1"/>
          <p:nvPr>
            <p:ph idx="1" type="subTitle"/>
          </p:nvPr>
        </p:nvSpPr>
        <p:spPr>
          <a:xfrm>
            <a:off x="715100" y="2543426"/>
            <a:ext cx="3691800" cy="59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4" name="Google Shape;914;p30"/>
          <p:cNvSpPr txBox="1"/>
          <p:nvPr>
            <p:ph hasCustomPrompt="1" idx="2" type="title"/>
          </p:nvPr>
        </p:nvSpPr>
        <p:spPr>
          <a:xfrm>
            <a:off x="2911475" y="3384463"/>
            <a:ext cx="1495500" cy="541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45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15" name="Google Shape;915;p30"/>
          <p:cNvSpPr txBox="1"/>
          <p:nvPr>
            <p:ph idx="3" type="subTitle"/>
          </p:nvPr>
        </p:nvSpPr>
        <p:spPr>
          <a:xfrm>
            <a:off x="715100" y="3925712"/>
            <a:ext cx="3691800" cy="59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6" name="Google Shape;916;p30"/>
          <p:cNvSpPr txBox="1"/>
          <p:nvPr>
            <p:ph hasCustomPrompt="1" idx="4" type="title"/>
          </p:nvPr>
        </p:nvSpPr>
        <p:spPr>
          <a:xfrm>
            <a:off x="2911475" y="619888"/>
            <a:ext cx="1495500" cy="5412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4500">
                <a:solidFill>
                  <a:schemeClr val="accen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917" name="Google Shape;917;p30"/>
          <p:cNvSpPr txBox="1"/>
          <p:nvPr>
            <p:ph idx="5" type="subTitle"/>
          </p:nvPr>
        </p:nvSpPr>
        <p:spPr>
          <a:xfrm>
            <a:off x="715100" y="1161138"/>
            <a:ext cx="3691800" cy="59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918" name="Google Shape;918;p30"/>
          <p:cNvSpPr txBox="1"/>
          <p:nvPr>
            <p:ph idx="6" type="subTitle"/>
          </p:nvPr>
        </p:nvSpPr>
        <p:spPr>
          <a:xfrm>
            <a:off x="715100" y="619888"/>
            <a:ext cx="2196300" cy="541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919" name="Google Shape;919;p30"/>
          <p:cNvSpPr txBox="1"/>
          <p:nvPr>
            <p:ph idx="7" type="subTitle"/>
          </p:nvPr>
        </p:nvSpPr>
        <p:spPr>
          <a:xfrm>
            <a:off x="715100" y="2002175"/>
            <a:ext cx="2196300" cy="541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sp>
        <p:nvSpPr>
          <p:cNvPr id="920" name="Google Shape;920;p30"/>
          <p:cNvSpPr txBox="1"/>
          <p:nvPr>
            <p:ph idx="8" type="subTitle"/>
          </p:nvPr>
        </p:nvSpPr>
        <p:spPr>
          <a:xfrm>
            <a:off x="715100" y="3384463"/>
            <a:ext cx="2196300" cy="541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200"/>
              <a:buFont typeface="Red Hat Display"/>
              <a:buNone/>
              <a:defRPr b="1" sz="2200">
                <a:solidFill>
                  <a:schemeClr val="accent5"/>
                </a:solidFill>
                <a:latin typeface="Red Hat Display"/>
                <a:ea typeface="Red Hat Display"/>
                <a:cs typeface="Red Hat Display"/>
                <a:sym typeface="Red Hat Display"/>
              </a:defRPr>
            </a:lvl9pPr>
          </a:lstStyle>
          <a:p/>
        </p:txBody>
      </p:sp>
      <p:grpSp>
        <p:nvGrpSpPr>
          <p:cNvPr id="921" name="Google Shape;921;p30"/>
          <p:cNvGrpSpPr/>
          <p:nvPr/>
        </p:nvGrpSpPr>
        <p:grpSpPr>
          <a:xfrm flipH="1">
            <a:off x="-479075" y="4608500"/>
            <a:ext cx="10102125" cy="963950"/>
            <a:chOff x="-479062" y="4756525"/>
            <a:chExt cx="10102125" cy="963950"/>
          </a:xfrm>
        </p:grpSpPr>
        <p:sp>
          <p:nvSpPr>
            <p:cNvPr id="922" name="Google Shape;922;p30"/>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0"/>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0"/>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0"/>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30"/>
          <p:cNvGrpSpPr/>
          <p:nvPr/>
        </p:nvGrpSpPr>
        <p:grpSpPr>
          <a:xfrm flipH="1">
            <a:off x="-480560" y="2172051"/>
            <a:ext cx="964775" cy="2169138"/>
            <a:chOff x="8428350" y="1614576"/>
            <a:chExt cx="964775" cy="2169138"/>
          </a:xfrm>
        </p:grpSpPr>
        <p:sp>
          <p:nvSpPr>
            <p:cNvPr id="927" name="Google Shape;927;p30"/>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0"/>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 name="Google Shape;929;p30"/>
            <p:cNvGrpSpPr/>
            <p:nvPr/>
          </p:nvGrpSpPr>
          <p:grpSpPr>
            <a:xfrm>
              <a:off x="8429046" y="1614576"/>
              <a:ext cx="964079" cy="2169138"/>
              <a:chOff x="8429046" y="1614576"/>
              <a:chExt cx="964079" cy="2169138"/>
            </a:xfrm>
          </p:grpSpPr>
          <p:sp>
            <p:nvSpPr>
              <p:cNvPr id="930" name="Google Shape;930;p30"/>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0"/>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0"/>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0"/>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0"/>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0"/>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0"/>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0"/>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0"/>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0"/>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0"/>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0"/>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0"/>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3" name="Google Shape;943;p30"/>
          <p:cNvGrpSpPr/>
          <p:nvPr/>
        </p:nvGrpSpPr>
        <p:grpSpPr>
          <a:xfrm flipH="1" rot="-5400000">
            <a:off x="449459" y="-121961"/>
            <a:ext cx="359880" cy="789653"/>
            <a:chOff x="7332112" y="2515526"/>
            <a:chExt cx="359880" cy="789653"/>
          </a:xfrm>
        </p:grpSpPr>
        <p:sp>
          <p:nvSpPr>
            <p:cNvPr id="944" name="Google Shape;944;p30"/>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0"/>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0"/>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0"/>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 name="Google Shape;948;p30"/>
          <p:cNvSpPr/>
          <p:nvPr/>
        </p:nvSpPr>
        <p:spPr>
          <a:xfrm rot="10800000">
            <a:off x="8426375" y="-6275"/>
            <a:ext cx="717600" cy="1452600"/>
          </a:xfrm>
          <a:prstGeom prst="round2SameRect">
            <a:avLst>
              <a:gd fmla="val 50000"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0"/>
          <p:cNvSpPr/>
          <p:nvPr/>
        </p:nvSpPr>
        <p:spPr>
          <a:xfrm flipH="1">
            <a:off x="8502741" y="2820025"/>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0"/>
          <p:cNvSpPr/>
          <p:nvPr/>
        </p:nvSpPr>
        <p:spPr>
          <a:xfrm flipH="1">
            <a:off x="8502741" y="3160775"/>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0"/>
          <p:cNvSpPr/>
          <p:nvPr/>
        </p:nvSpPr>
        <p:spPr>
          <a:xfrm flipH="1">
            <a:off x="8502741" y="3501524"/>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5" name="Shape 85"/>
        <p:cNvGrpSpPr/>
        <p:nvPr/>
      </p:nvGrpSpPr>
      <p:grpSpPr>
        <a:xfrm>
          <a:off x="0" y="0"/>
          <a:ext cx="0" cy="0"/>
          <a:chOff x="0" y="0"/>
          <a:chExt cx="0" cy="0"/>
        </a:xfrm>
      </p:grpSpPr>
      <p:sp>
        <p:nvSpPr>
          <p:cNvPr id="86" name="Google Shape;86;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7" name="Google Shape;87;p4"/>
          <p:cNvSpPr txBox="1"/>
          <p:nvPr>
            <p:ph idx="1" type="body"/>
          </p:nvPr>
        </p:nvSpPr>
        <p:spPr>
          <a:xfrm>
            <a:off x="2100225" y="1152475"/>
            <a:ext cx="49437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5"/>
              </a:buClr>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grpSp>
        <p:nvGrpSpPr>
          <p:cNvPr id="88" name="Google Shape;88;p4"/>
          <p:cNvGrpSpPr/>
          <p:nvPr/>
        </p:nvGrpSpPr>
        <p:grpSpPr>
          <a:xfrm>
            <a:off x="-479075" y="4608500"/>
            <a:ext cx="10102125" cy="963950"/>
            <a:chOff x="-479062" y="4756525"/>
            <a:chExt cx="10102125" cy="963950"/>
          </a:xfrm>
        </p:grpSpPr>
        <p:sp>
          <p:nvSpPr>
            <p:cNvPr id="89" name="Google Shape;89;p4"/>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4"/>
          <p:cNvSpPr/>
          <p:nvPr/>
        </p:nvSpPr>
        <p:spPr>
          <a:xfrm flipH="1" rot="10800000">
            <a:off x="0" y="-6275"/>
            <a:ext cx="717600" cy="1452600"/>
          </a:xfrm>
          <a:prstGeom prst="round2SameRect">
            <a:avLst>
              <a:gd fmla="val 50000"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76373" y="2820025"/>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76373" y="3160775"/>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76373" y="3501524"/>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 name="Google Shape;97;p4"/>
          <p:cNvGrpSpPr/>
          <p:nvPr/>
        </p:nvGrpSpPr>
        <p:grpSpPr>
          <a:xfrm>
            <a:off x="8428350" y="1614576"/>
            <a:ext cx="964775" cy="2169138"/>
            <a:chOff x="8428350" y="1614576"/>
            <a:chExt cx="964775" cy="2169138"/>
          </a:xfrm>
        </p:grpSpPr>
        <p:sp>
          <p:nvSpPr>
            <p:cNvPr id="98" name="Google Shape;98;p4"/>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 name="Google Shape;100;p4"/>
            <p:cNvGrpSpPr/>
            <p:nvPr/>
          </p:nvGrpSpPr>
          <p:grpSpPr>
            <a:xfrm>
              <a:off x="8429046" y="1614576"/>
              <a:ext cx="964079" cy="2169138"/>
              <a:chOff x="8429046" y="1614576"/>
              <a:chExt cx="964079" cy="2169138"/>
            </a:xfrm>
          </p:grpSpPr>
          <p:sp>
            <p:nvSpPr>
              <p:cNvPr id="101" name="Google Shape;101;p4"/>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 name="Google Shape;114;p4"/>
          <p:cNvGrpSpPr/>
          <p:nvPr/>
        </p:nvGrpSpPr>
        <p:grpSpPr>
          <a:xfrm rot="5400000">
            <a:off x="8334637" y="-129736"/>
            <a:ext cx="359880" cy="789653"/>
            <a:chOff x="7332112" y="2515526"/>
            <a:chExt cx="359880" cy="789653"/>
          </a:xfrm>
        </p:grpSpPr>
        <p:sp>
          <p:nvSpPr>
            <p:cNvPr id="115" name="Google Shape;115;p4"/>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4"/>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4"/>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4"/>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4"/>
          <p:cNvSpPr/>
          <p:nvPr/>
        </p:nvSpPr>
        <p:spPr>
          <a:xfrm rot="5400000">
            <a:off x="8746750" y="41288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952" name="Shape 952"/>
        <p:cNvGrpSpPr/>
        <p:nvPr/>
      </p:nvGrpSpPr>
      <p:grpSpPr>
        <a:xfrm>
          <a:off x="0" y="0"/>
          <a:ext cx="0" cy="0"/>
          <a:chOff x="0" y="0"/>
          <a:chExt cx="0" cy="0"/>
        </a:xfrm>
      </p:grpSpPr>
      <p:sp>
        <p:nvSpPr>
          <p:cNvPr id="953" name="Google Shape;953;p31"/>
          <p:cNvSpPr txBox="1"/>
          <p:nvPr>
            <p:ph type="ctrTitle"/>
          </p:nvPr>
        </p:nvSpPr>
        <p:spPr>
          <a:xfrm>
            <a:off x="2429950" y="308971"/>
            <a:ext cx="4284000" cy="99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54" name="Google Shape;954;p31"/>
          <p:cNvSpPr txBox="1"/>
          <p:nvPr>
            <p:ph idx="1" type="subTitle"/>
          </p:nvPr>
        </p:nvSpPr>
        <p:spPr>
          <a:xfrm>
            <a:off x="2973250" y="2038637"/>
            <a:ext cx="3197700" cy="1620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955" name="Google Shape;955;p31"/>
          <p:cNvSpPr txBox="1"/>
          <p:nvPr/>
        </p:nvSpPr>
        <p:spPr>
          <a:xfrm>
            <a:off x="2685700" y="3992900"/>
            <a:ext cx="3772800" cy="615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lang="en" sz="1200">
                <a:solidFill>
                  <a:schemeClr val="lt1"/>
                </a:solidFill>
                <a:latin typeface="Montserrat"/>
                <a:ea typeface="Montserrat"/>
                <a:cs typeface="Montserrat"/>
                <a:sym typeface="Montserrat"/>
              </a:rPr>
              <a:t>CREDITS: This presentation template was created by </a:t>
            </a:r>
            <a:r>
              <a:rPr b="1" lang="en" sz="1200">
                <a:solidFill>
                  <a:schemeClr val="lt1"/>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lt1"/>
                </a:solidFill>
                <a:latin typeface="Montserrat"/>
                <a:ea typeface="Montserrat"/>
                <a:cs typeface="Montserrat"/>
                <a:sym typeface="Montserrat"/>
              </a:rPr>
              <a:t>, and includes icons by </a:t>
            </a:r>
            <a:r>
              <a:rPr b="1" lang="en" sz="1200">
                <a:solidFill>
                  <a:schemeClr val="lt1"/>
                </a:solidFill>
                <a:uFill>
                  <a:noFill/>
                </a:uFill>
                <a:latin typeface="Montserrat"/>
                <a:ea typeface="Montserrat"/>
                <a:cs typeface="Montserrat"/>
                <a:sym typeface="Montserrat"/>
                <a:hlinkClick r:id="rId3">
                  <a:extLst>
                    <a:ext uri="{A12FA001-AC4F-418D-AE19-62706E023703}">
                      <ahyp:hlinkClr val="tx"/>
                    </a:ext>
                  </a:extLst>
                </a:hlinkClick>
              </a:rPr>
              <a:t>Flaticon</a:t>
            </a:r>
            <a:r>
              <a:rPr b="1" lang="en" sz="1200">
                <a:solidFill>
                  <a:schemeClr val="lt1"/>
                </a:solidFill>
                <a:latin typeface="Montserrat"/>
                <a:ea typeface="Montserrat"/>
                <a:cs typeface="Montserrat"/>
                <a:sym typeface="Montserrat"/>
              </a:rPr>
              <a:t> </a:t>
            </a:r>
            <a:r>
              <a:rPr lang="en" sz="1200">
                <a:solidFill>
                  <a:schemeClr val="lt1"/>
                </a:solidFill>
                <a:latin typeface="Montserrat"/>
                <a:ea typeface="Montserrat"/>
                <a:cs typeface="Montserrat"/>
                <a:sym typeface="Montserrat"/>
              </a:rPr>
              <a:t>and infographics &amp; images by </a:t>
            </a:r>
            <a:r>
              <a:rPr b="1" lang="en" sz="1200">
                <a:solidFill>
                  <a:schemeClr val="lt1"/>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200">
              <a:solidFill>
                <a:schemeClr val="lt1"/>
              </a:solidFill>
              <a:latin typeface="Montserrat"/>
              <a:ea typeface="Montserrat"/>
              <a:cs typeface="Montserrat"/>
              <a:sym typeface="Montserrat"/>
            </a:endParaRPr>
          </a:p>
        </p:txBody>
      </p:sp>
      <p:grpSp>
        <p:nvGrpSpPr>
          <p:cNvPr id="956" name="Google Shape;956;p31"/>
          <p:cNvGrpSpPr/>
          <p:nvPr/>
        </p:nvGrpSpPr>
        <p:grpSpPr>
          <a:xfrm>
            <a:off x="-479075" y="4608500"/>
            <a:ext cx="10102125" cy="963950"/>
            <a:chOff x="-479062" y="4756525"/>
            <a:chExt cx="10102125" cy="963950"/>
          </a:xfrm>
        </p:grpSpPr>
        <p:sp>
          <p:nvSpPr>
            <p:cNvPr id="957" name="Google Shape;957;p31"/>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1"/>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1"/>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1"/>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31"/>
          <p:cNvSpPr/>
          <p:nvPr/>
        </p:nvSpPr>
        <p:spPr>
          <a:xfrm rot="10800000">
            <a:off x="-24" y="-28700"/>
            <a:ext cx="717600" cy="21309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1"/>
          <p:cNvSpPr/>
          <p:nvPr/>
        </p:nvSpPr>
        <p:spPr>
          <a:xfrm>
            <a:off x="-1066401" y="4068300"/>
            <a:ext cx="2132365" cy="2132365"/>
          </a:xfrm>
          <a:custGeom>
            <a:rect b="b" l="l" r="r" t="t"/>
            <a:pathLst>
              <a:path extrusionOk="0" h="121226" w="121226">
                <a:moveTo>
                  <a:pt x="60624" y="20133"/>
                </a:moveTo>
                <a:cubicBezTo>
                  <a:pt x="82970" y="20133"/>
                  <a:pt x="101116" y="38256"/>
                  <a:pt x="101116" y="60625"/>
                </a:cubicBezTo>
                <a:cubicBezTo>
                  <a:pt x="101116" y="82993"/>
                  <a:pt x="82970" y="101117"/>
                  <a:pt x="60624" y="101117"/>
                </a:cubicBezTo>
                <a:cubicBezTo>
                  <a:pt x="38255" y="101117"/>
                  <a:pt x="20109" y="82993"/>
                  <a:pt x="20109" y="60625"/>
                </a:cubicBezTo>
                <a:cubicBezTo>
                  <a:pt x="20109" y="38256"/>
                  <a:pt x="38255" y="20133"/>
                  <a:pt x="60624" y="20133"/>
                </a:cubicBezTo>
                <a:close/>
                <a:moveTo>
                  <a:pt x="60624" y="1"/>
                </a:moveTo>
                <a:cubicBezTo>
                  <a:pt x="27139" y="1"/>
                  <a:pt x="0" y="27140"/>
                  <a:pt x="0" y="60625"/>
                </a:cubicBezTo>
                <a:cubicBezTo>
                  <a:pt x="0" y="94086"/>
                  <a:pt x="27139" y="121226"/>
                  <a:pt x="60624" y="121226"/>
                </a:cubicBezTo>
                <a:cubicBezTo>
                  <a:pt x="94086" y="121226"/>
                  <a:pt x="121225" y="94086"/>
                  <a:pt x="121225" y="60625"/>
                </a:cubicBezTo>
                <a:cubicBezTo>
                  <a:pt x="121225" y="27140"/>
                  <a:pt x="94086" y="1"/>
                  <a:pt x="60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 name="Google Shape;963;p31"/>
          <p:cNvGrpSpPr/>
          <p:nvPr/>
        </p:nvGrpSpPr>
        <p:grpSpPr>
          <a:xfrm>
            <a:off x="8163304" y="2879637"/>
            <a:ext cx="981027" cy="3457727"/>
            <a:chOff x="8399475" y="3067251"/>
            <a:chExt cx="755450" cy="2662658"/>
          </a:xfrm>
        </p:grpSpPr>
        <p:sp>
          <p:nvSpPr>
            <p:cNvPr id="964" name="Google Shape;964;p31"/>
            <p:cNvSpPr/>
            <p:nvPr/>
          </p:nvSpPr>
          <p:spPr>
            <a:xfrm>
              <a:off x="8400019" y="438890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1"/>
            <p:cNvSpPr/>
            <p:nvPr/>
          </p:nvSpPr>
          <p:spPr>
            <a:xfrm>
              <a:off x="8400019" y="419978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1"/>
            <p:cNvSpPr/>
            <p:nvPr/>
          </p:nvSpPr>
          <p:spPr>
            <a:xfrm>
              <a:off x="8400019" y="40112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1"/>
            <p:cNvSpPr/>
            <p:nvPr/>
          </p:nvSpPr>
          <p:spPr>
            <a:xfrm>
              <a:off x="8400019" y="38226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1"/>
            <p:cNvSpPr/>
            <p:nvPr/>
          </p:nvSpPr>
          <p:spPr>
            <a:xfrm>
              <a:off x="8400019" y="36335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1"/>
            <p:cNvSpPr/>
            <p:nvPr/>
          </p:nvSpPr>
          <p:spPr>
            <a:xfrm>
              <a:off x="8400019" y="34449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1"/>
            <p:cNvSpPr/>
            <p:nvPr/>
          </p:nvSpPr>
          <p:spPr>
            <a:xfrm>
              <a:off x="8400019" y="325635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1"/>
            <p:cNvSpPr/>
            <p:nvPr/>
          </p:nvSpPr>
          <p:spPr>
            <a:xfrm>
              <a:off x="8966301"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1"/>
            <p:cNvSpPr/>
            <p:nvPr/>
          </p:nvSpPr>
          <p:spPr>
            <a:xfrm>
              <a:off x="8777715"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1"/>
            <p:cNvSpPr/>
            <p:nvPr/>
          </p:nvSpPr>
          <p:spPr>
            <a:xfrm>
              <a:off x="8588595"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1"/>
            <p:cNvSpPr/>
            <p:nvPr/>
          </p:nvSpPr>
          <p:spPr>
            <a:xfrm>
              <a:off x="8399475"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1"/>
            <p:cNvSpPr/>
            <p:nvPr/>
          </p:nvSpPr>
          <p:spPr>
            <a:xfrm>
              <a:off x="8400019" y="3067775"/>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1"/>
            <p:cNvSpPr/>
            <p:nvPr/>
          </p:nvSpPr>
          <p:spPr>
            <a:xfrm>
              <a:off x="8400019" y="571005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1"/>
            <p:cNvSpPr/>
            <p:nvPr/>
          </p:nvSpPr>
          <p:spPr>
            <a:xfrm>
              <a:off x="8400019" y="552093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1"/>
            <p:cNvSpPr/>
            <p:nvPr/>
          </p:nvSpPr>
          <p:spPr>
            <a:xfrm>
              <a:off x="8400019" y="53323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1"/>
            <p:cNvSpPr/>
            <p:nvPr/>
          </p:nvSpPr>
          <p:spPr>
            <a:xfrm>
              <a:off x="8400019" y="51437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1"/>
            <p:cNvSpPr/>
            <p:nvPr/>
          </p:nvSpPr>
          <p:spPr>
            <a:xfrm>
              <a:off x="8400019" y="49546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1"/>
            <p:cNvSpPr/>
            <p:nvPr/>
          </p:nvSpPr>
          <p:spPr>
            <a:xfrm>
              <a:off x="8400019" y="47660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31"/>
            <p:cNvSpPr/>
            <p:nvPr/>
          </p:nvSpPr>
          <p:spPr>
            <a:xfrm>
              <a:off x="8400019" y="457750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1"/>
            <p:cNvSpPr/>
            <p:nvPr/>
          </p:nvSpPr>
          <p:spPr>
            <a:xfrm>
              <a:off x="9154901" y="3067251"/>
              <a:ext cx="24" cy="266265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 name="Google Shape;984;p31"/>
          <p:cNvSpPr/>
          <p:nvPr/>
        </p:nvSpPr>
        <p:spPr>
          <a:xfrm>
            <a:off x="220888" y="3164450"/>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1"/>
          <p:cNvSpPr/>
          <p:nvPr/>
        </p:nvSpPr>
        <p:spPr>
          <a:xfrm>
            <a:off x="6386350" y="514350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986" name="Shape 986"/>
        <p:cNvGrpSpPr/>
        <p:nvPr/>
      </p:nvGrpSpPr>
      <p:grpSpPr>
        <a:xfrm>
          <a:off x="0" y="0"/>
          <a:ext cx="0" cy="0"/>
          <a:chOff x="0" y="0"/>
          <a:chExt cx="0" cy="0"/>
        </a:xfrm>
      </p:grpSpPr>
      <p:grpSp>
        <p:nvGrpSpPr>
          <p:cNvPr id="987" name="Google Shape;987;p32"/>
          <p:cNvGrpSpPr/>
          <p:nvPr/>
        </p:nvGrpSpPr>
        <p:grpSpPr>
          <a:xfrm>
            <a:off x="-479075" y="4608500"/>
            <a:ext cx="10102125" cy="963950"/>
            <a:chOff x="-479062" y="4756525"/>
            <a:chExt cx="10102125" cy="963950"/>
          </a:xfrm>
        </p:grpSpPr>
        <p:sp>
          <p:nvSpPr>
            <p:cNvPr id="988" name="Google Shape;988;p32"/>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2"/>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2"/>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2"/>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 name="Google Shape;992;p32"/>
          <p:cNvSpPr/>
          <p:nvPr/>
        </p:nvSpPr>
        <p:spPr>
          <a:xfrm flipH="1" rot="10800000">
            <a:off x="8426450" y="-28700"/>
            <a:ext cx="717600" cy="21309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32"/>
          <p:cNvGrpSpPr/>
          <p:nvPr/>
        </p:nvGrpSpPr>
        <p:grpSpPr>
          <a:xfrm flipH="1">
            <a:off x="7125160" y="340200"/>
            <a:ext cx="922750" cy="922150"/>
            <a:chOff x="715100" y="1540725"/>
            <a:chExt cx="922750" cy="922150"/>
          </a:xfrm>
        </p:grpSpPr>
        <p:sp>
          <p:nvSpPr>
            <p:cNvPr id="994" name="Google Shape;994;p32"/>
            <p:cNvSpPr/>
            <p:nvPr/>
          </p:nvSpPr>
          <p:spPr>
            <a:xfrm>
              <a:off x="715100" y="1540725"/>
              <a:ext cx="922750" cy="922150"/>
            </a:xfrm>
            <a:custGeom>
              <a:rect b="b" l="l" r="r" t="t"/>
              <a:pathLst>
                <a:path extrusionOk="0" fill="none" h="36886" w="36910">
                  <a:moveTo>
                    <a:pt x="36909" y="18443"/>
                  </a:moveTo>
                  <a:cubicBezTo>
                    <a:pt x="36909" y="28646"/>
                    <a:pt x="28646" y="36886"/>
                    <a:pt x="18443" y="36886"/>
                  </a:cubicBezTo>
                  <a:cubicBezTo>
                    <a:pt x="8263" y="36886"/>
                    <a:pt x="1" y="28646"/>
                    <a:pt x="1" y="18443"/>
                  </a:cubicBezTo>
                  <a:cubicBezTo>
                    <a:pt x="1" y="8263"/>
                    <a:pt x="8263" y="0"/>
                    <a:pt x="18443" y="0"/>
                  </a:cubicBezTo>
                  <a:cubicBezTo>
                    <a:pt x="28646" y="0"/>
                    <a:pt x="36909" y="8263"/>
                    <a:pt x="36909" y="18443"/>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2"/>
            <p:cNvSpPr/>
            <p:nvPr/>
          </p:nvSpPr>
          <p:spPr>
            <a:xfrm>
              <a:off x="798975" y="1624600"/>
              <a:ext cx="754975" cy="754400"/>
            </a:xfrm>
            <a:custGeom>
              <a:rect b="b" l="l" r="r" t="t"/>
              <a:pathLst>
                <a:path extrusionOk="0" fill="none" h="30176" w="30199">
                  <a:moveTo>
                    <a:pt x="30199" y="15088"/>
                  </a:moveTo>
                  <a:cubicBezTo>
                    <a:pt x="30199" y="23419"/>
                    <a:pt x="23420" y="30175"/>
                    <a:pt x="15088" y="30175"/>
                  </a:cubicBezTo>
                  <a:cubicBezTo>
                    <a:pt x="6757" y="30175"/>
                    <a:pt x="1" y="23419"/>
                    <a:pt x="1" y="15088"/>
                  </a:cubicBezTo>
                  <a:cubicBezTo>
                    <a:pt x="1" y="6757"/>
                    <a:pt x="6757" y="1"/>
                    <a:pt x="15088" y="1"/>
                  </a:cubicBezTo>
                  <a:cubicBezTo>
                    <a:pt x="23420" y="1"/>
                    <a:pt x="30199" y="6757"/>
                    <a:pt x="30199" y="1508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2"/>
            <p:cNvSpPr/>
            <p:nvPr/>
          </p:nvSpPr>
          <p:spPr>
            <a:xfrm>
              <a:off x="877150" y="1702775"/>
              <a:ext cx="598050" cy="598050"/>
            </a:xfrm>
            <a:custGeom>
              <a:rect b="b" l="l" r="r" t="t"/>
              <a:pathLst>
                <a:path extrusionOk="0" fill="none" h="23922" w="23922">
                  <a:moveTo>
                    <a:pt x="23922" y="11961"/>
                  </a:moveTo>
                  <a:cubicBezTo>
                    <a:pt x="23922" y="18558"/>
                    <a:pt x="18558" y="23921"/>
                    <a:pt x="11961" y="23921"/>
                  </a:cubicBezTo>
                  <a:cubicBezTo>
                    <a:pt x="5365" y="23921"/>
                    <a:pt x="1" y="18558"/>
                    <a:pt x="1" y="11961"/>
                  </a:cubicBezTo>
                  <a:cubicBezTo>
                    <a:pt x="1" y="5365"/>
                    <a:pt x="5365" y="1"/>
                    <a:pt x="11961" y="1"/>
                  </a:cubicBezTo>
                  <a:cubicBezTo>
                    <a:pt x="18558" y="1"/>
                    <a:pt x="23922" y="5365"/>
                    <a:pt x="23922" y="11961"/>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2"/>
            <p:cNvSpPr/>
            <p:nvPr/>
          </p:nvSpPr>
          <p:spPr>
            <a:xfrm>
              <a:off x="954200" y="1779800"/>
              <a:ext cx="443975" cy="444000"/>
            </a:xfrm>
            <a:custGeom>
              <a:rect b="b" l="l" r="r" t="t"/>
              <a:pathLst>
                <a:path extrusionOk="0" fill="none" h="17760" w="17759">
                  <a:moveTo>
                    <a:pt x="17758" y="8880"/>
                  </a:moveTo>
                  <a:cubicBezTo>
                    <a:pt x="17758" y="13787"/>
                    <a:pt x="13787" y="17759"/>
                    <a:pt x="8879" y="17759"/>
                  </a:cubicBezTo>
                  <a:cubicBezTo>
                    <a:pt x="3972" y="17759"/>
                    <a:pt x="0" y="13787"/>
                    <a:pt x="0" y="8880"/>
                  </a:cubicBezTo>
                  <a:cubicBezTo>
                    <a:pt x="0" y="3973"/>
                    <a:pt x="3972" y="1"/>
                    <a:pt x="8879" y="1"/>
                  </a:cubicBezTo>
                  <a:cubicBezTo>
                    <a:pt x="13787" y="1"/>
                    <a:pt x="17758" y="3973"/>
                    <a:pt x="17758" y="888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2"/>
            <p:cNvSpPr/>
            <p:nvPr/>
          </p:nvSpPr>
          <p:spPr>
            <a:xfrm>
              <a:off x="1023250" y="1848850"/>
              <a:ext cx="305875" cy="305900"/>
            </a:xfrm>
            <a:custGeom>
              <a:rect b="b" l="l" r="r" t="t"/>
              <a:pathLst>
                <a:path extrusionOk="0" fill="none" h="12236" w="12235">
                  <a:moveTo>
                    <a:pt x="12235" y="6118"/>
                  </a:moveTo>
                  <a:cubicBezTo>
                    <a:pt x="12235" y="9496"/>
                    <a:pt x="9496" y="12235"/>
                    <a:pt x="6117" y="12235"/>
                  </a:cubicBezTo>
                  <a:cubicBezTo>
                    <a:pt x="2739" y="12235"/>
                    <a:pt x="0" y="9496"/>
                    <a:pt x="0" y="6118"/>
                  </a:cubicBezTo>
                  <a:cubicBezTo>
                    <a:pt x="0" y="2740"/>
                    <a:pt x="2739" y="1"/>
                    <a:pt x="6117" y="1"/>
                  </a:cubicBezTo>
                  <a:cubicBezTo>
                    <a:pt x="9496" y="1"/>
                    <a:pt x="12235" y="2740"/>
                    <a:pt x="12235" y="611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2"/>
            <p:cNvSpPr/>
            <p:nvPr/>
          </p:nvSpPr>
          <p:spPr>
            <a:xfrm>
              <a:off x="1094000" y="1919625"/>
              <a:ext cx="164375" cy="164350"/>
            </a:xfrm>
            <a:custGeom>
              <a:rect b="b" l="l" r="r" t="t"/>
              <a:pathLst>
                <a:path extrusionOk="0" fill="none" h="6574" w="6575">
                  <a:moveTo>
                    <a:pt x="6574" y="3287"/>
                  </a:moveTo>
                  <a:cubicBezTo>
                    <a:pt x="6574" y="5090"/>
                    <a:pt x="5113" y="6574"/>
                    <a:pt x="3287" y="6574"/>
                  </a:cubicBezTo>
                  <a:cubicBezTo>
                    <a:pt x="1484" y="6574"/>
                    <a:pt x="1" y="5090"/>
                    <a:pt x="1" y="3287"/>
                  </a:cubicBezTo>
                  <a:cubicBezTo>
                    <a:pt x="1" y="1484"/>
                    <a:pt x="1484" y="0"/>
                    <a:pt x="3287" y="0"/>
                  </a:cubicBezTo>
                  <a:cubicBezTo>
                    <a:pt x="5113" y="0"/>
                    <a:pt x="6574" y="1484"/>
                    <a:pt x="6574" y="3287"/>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32"/>
          <p:cNvSpPr/>
          <p:nvPr/>
        </p:nvSpPr>
        <p:spPr>
          <a:xfrm flipH="1">
            <a:off x="-24" y="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 name="Google Shape;1001;p32"/>
          <p:cNvGrpSpPr/>
          <p:nvPr/>
        </p:nvGrpSpPr>
        <p:grpSpPr>
          <a:xfrm flipH="1">
            <a:off x="8559110" y="984900"/>
            <a:ext cx="453125" cy="495325"/>
            <a:chOff x="4291875" y="1071125"/>
            <a:chExt cx="453125" cy="495325"/>
          </a:xfrm>
        </p:grpSpPr>
        <p:sp>
          <p:nvSpPr>
            <p:cNvPr id="1002" name="Google Shape;1002;p32"/>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2"/>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2"/>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2"/>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2"/>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2"/>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2"/>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2"/>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32"/>
          <p:cNvGrpSpPr/>
          <p:nvPr/>
        </p:nvGrpSpPr>
        <p:grpSpPr>
          <a:xfrm flipH="1">
            <a:off x="8558260" y="531825"/>
            <a:ext cx="453975" cy="495325"/>
            <a:chOff x="4291875" y="618050"/>
            <a:chExt cx="453975" cy="495325"/>
          </a:xfrm>
        </p:grpSpPr>
        <p:sp>
          <p:nvSpPr>
            <p:cNvPr id="1011" name="Google Shape;1011;p32"/>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2"/>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2"/>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2"/>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2"/>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2"/>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2"/>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8" name="Google Shape;1018;p32"/>
          <p:cNvSpPr/>
          <p:nvPr/>
        </p:nvSpPr>
        <p:spPr>
          <a:xfrm flipH="1">
            <a:off x="328210" y="148100"/>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2"/>
          <p:cNvSpPr/>
          <p:nvPr/>
        </p:nvSpPr>
        <p:spPr>
          <a:xfrm flipH="1">
            <a:off x="642060" y="462525"/>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2"/>
          <p:cNvSpPr/>
          <p:nvPr/>
        </p:nvSpPr>
        <p:spPr>
          <a:xfrm>
            <a:off x="-1066401" y="4068300"/>
            <a:ext cx="2132365" cy="2132365"/>
          </a:xfrm>
          <a:custGeom>
            <a:rect b="b" l="l" r="r" t="t"/>
            <a:pathLst>
              <a:path extrusionOk="0" h="121226" w="121226">
                <a:moveTo>
                  <a:pt x="60624" y="20133"/>
                </a:moveTo>
                <a:cubicBezTo>
                  <a:pt x="82970" y="20133"/>
                  <a:pt x="101116" y="38256"/>
                  <a:pt x="101116" y="60625"/>
                </a:cubicBezTo>
                <a:cubicBezTo>
                  <a:pt x="101116" y="82993"/>
                  <a:pt x="82970" y="101117"/>
                  <a:pt x="60624" y="101117"/>
                </a:cubicBezTo>
                <a:cubicBezTo>
                  <a:pt x="38255" y="101117"/>
                  <a:pt x="20109" y="82993"/>
                  <a:pt x="20109" y="60625"/>
                </a:cubicBezTo>
                <a:cubicBezTo>
                  <a:pt x="20109" y="38256"/>
                  <a:pt x="38255" y="20133"/>
                  <a:pt x="60624" y="20133"/>
                </a:cubicBezTo>
                <a:close/>
                <a:moveTo>
                  <a:pt x="60624" y="1"/>
                </a:moveTo>
                <a:cubicBezTo>
                  <a:pt x="27139" y="1"/>
                  <a:pt x="0" y="27140"/>
                  <a:pt x="0" y="60625"/>
                </a:cubicBezTo>
                <a:cubicBezTo>
                  <a:pt x="0" y="94086"/>
                  <a:pt x="27139" y="121226"/>
                  <a:pt x="60624" y="121226"/>
                </a:cubicBezTo>
                <a:cubicBezTo>
                  <a:pt x="94086" y="121226"/>
                  <a:pt x="121225" y="94086"/>
                  <a:pt x="121225" y="60625"/>
                </a:cubicBezTo>
                <a:cubicBezTo>
                  <a:pt x="121225" y="27140"/>
                  <a:pt x="94086" y="1"/>
                  <a:pt x="60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 name="Google Shape;1021;p32"/>
          <p:cNvGrpSpPr/>
          <p:nvPr/>
        </p:nvGrpSpPr>
        <p:grpSpPr>
          <a:xfrm>
            <a:off x="3370698" y="-1452949"/>
            <a:ext cx="2379318" cy="2219997"/>
            <a:chOff x="3154238" y="-1361450"/>
            <a:chExt cx="2812100" cy="2623800"/>
          </a:xfrm>
        </p:grpSpPr>
        <p:sp>
          <p:nvSpPr>
            <p:cNvPr id="1022" name="Google Shape;1022;p32"/>
            <p:cNvSpPr/>
            <p:nvPr/>
          </p:nvSpPr>
          <p:spPr>
            <a:xfrm>
              <a:off x="3154238" y="-1361450"/>
              <a:ext cx="2812100" cy="2623800"/>
            </a:xfrm>
            <a:custGeom>
              <a:rect b="b" l="l" r="r" t="t"/>
              <a:pathLst>
                <a:path extrusionOk="0" fill="none" h="104952" w="112484">
                  <a:moveTo>
                    <a:pt x="112483" y="0"/>
                  </a:moveTo>
                  <a:lnTo>
                    <a:pt x="112483" y="48710"/>
                  </a:lnTo>
                  <a:cubicBezTo>
                    <a:pt x="112483" y="79775"/>
                    <a:pt x="87307" y="104951"/>
                    <a:pt x="56242" y="104951"/>
                  </a:cubicBezTo>
                  <a:lnTo>
                    <a:pt x="56242" y="104951"/>
                  </a:lnTo>
                  <a:cubicBezTo>
                    <a:pt x="25177" y="104951"/>
                    <a:pt x="0" y="79775"/>
                    <a:pt x="0" y="48710"/>
                  </a:cubicBezTo>
                  <a:lnTo>
                    <a:pt x="0"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2"/>
            <p:cNvSpPr/>
            <p:nvPr/>
          </p:nvSpPr>
          <p:spPr>
            <a:xfrm>
              <a:off x="3356238" y="-1361450"/>
              <a:ext cx="2408100" cy="2421775"/>
            </a:xfrm>
            <a:custGeom>
              <a:rect b="b" l="l" r="r" t="t"/>
              <a:pathLst>
                <a:path extrusionOk="0" fill="none" h="96871" w="96324">
                  <a:moveTo>
                    <a:pt x="1" y="0"/>
                  </a:moveTo>
                  <a:lnTo>
                    <a:pt x="1" y="48710"/>
                  </a:lnTo>
                  <a:cubicBezTo>
                    <a:pt x="1" y="75301"/>
                    <a:pt x="21570" y="96871"/>
                    <a:pt x="48162" y="96871"/>
                  </a:cubicBezTo>
                  <a:lnTo>
                    <a:pt x="48162" y="96871"/>
                  </a:lnTo>
                  <a:cubicBezTo>
                    <a:pt x="74753" y="96871"/>
                    <a:pt x="96323" y="75301"/>
                    <a:pt x="96323" y="48710"/>
                  </a:cubicBezTo>
                  <a:lnTo>
                    <a:pt x="9632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2"/>
            <p:cNvSpPr/>
            <p:nvPr/>
          </p:nvSpPr>
          <p:spPr>
            <a:xfrm>
              <a:off x="3255238" y="-1361450"/>
              <a:ext cx="2610100" cy="2522775"/>
            </a:xfrm>
            <a:custGeom>
              <a:rect b="b" l="l" r="r" t="t"/>
              <a:pathLst>
                <a:path extrusionOk="0" fill="none" h="100911" w="104404">
                  <a:moveTo>
                    <a:pt x="0" y="0"/>
                  </a:moveTo>
                  <a:lnTo>
                    <a:pt x="0" y="48755"/>
                  </a:lnTo>
                  <a:cubicBezTo>
                    <a:pt x="0" y="77561"/>
                    <a:pt x="23351" y="100911"/>
                    <a:pt x="52156" y="100911"/>
                  </a:cubicBezTo>
                  <a:lnTo>
                    <a:pt x="52156" y="100911"/>
                  </a:lnTo>
                  <a:cubicBezTo>
                    <a:pt x="81007" y="100911"/>
                    <a:pt x="104403" y="77515"/>
                    <a:pt x="104403" y="48664"/>
                  </a:cubicBezTo>
                  <a:lnTo>
                    <a:pt x="10440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 name="Google Shape;1025;p32"/>
          <p:cNvSpPr/>
          <p:nvPr/>
        </p:nvSpPr>
        <p:spPr>
          <a:xfrm>
            <a:off x="781661" y="31639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2"/>
          <p:cNvSpPr/>
          <p:nvPr/>
        </p:nvSpPr>
        <p:spPr>
          <a:xfrm>
            <a:off x="781661" y="350465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2"/>
          <p:cNvSpPr/>
          <p:nvPr/>
        </p:nvSpPr>
        <p:spPr>
          <a:xfrm>
            <a:off x="781661" y="3845399"/>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 name="Google Shape;1028;p32"/>
          <p:cNvGrpSpPr/>
          <p:nvPr/>
        </p:nvGrpSpPr>
        <p:grpSpPr>
          <a:xfrm>
            <a:off x="8163304" y="2879637"/>
            <a:ext cx="981027" cy="3457727"/>
            <a:chOff x="8399475" y="3067251"/>
            <a:chExt cx="755450" cy="2662658"/>
          </a:xfrm>
        </p:grpSpPr>
        <p:sp>
          <p:nvSpPr>
            <p:cNvPr id="1029" name="Google Shape;1029;p32"/>
            <p:cNvSpPr/>
            <p:nvPr/>
          </p:nvSpPr>
          <p:spPr>
            <a:xfrm>
              <a:off x="8400019" y="4388901"/>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2"/>
            <p:cNvSpPr/>
            <p:nvPr/>
          </p:nvSpPr>
          <p:spPr>
            <a:xfrm>
              <a:off x="8400019" y="4199783"/>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2"/>
            <p:cNvSpPr/>
            <p:nvPr/>
          </p:nvSpPr>
          <p:spPr>
            <a:xfrm>
              <a:off x="8400019" y="4011200"/>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2"/>
            <p:cNvSpPr/>
            <p:nvPr/>
          </p:nvSpPr>
          <p:spPr>
            <a:xfrm>
              <a:off x="8400019" y="3822641"/>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2"/>
            <p:cNvSpPr/>
            <p:nvPr/>
          </p:nvSpPr>
          <p:spPr>
            <a:xfrm>
              <a:off x="8400019" y="3633500"/>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2"/>
            <p:cNvSpPr/>
            <p:nvPr/>
          </p:nvSpPr>
          <p:spPr>
            <a:xfrm>
              <a:off x="8400019" y="3444941"/>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2"/>
            <p:cNvSpPr/>
            <p:nvPr/>
          </p:nvSpPr>
          <p:spPr>
            <a:xfrm>
              <a:off x="8400019" y="3256358"/>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2"/>
            <p:cNvSpPr/>
            <p:nvPr/>
          </p:nvSpPr>
          <p:spPr>
            <a:xfrm>
              <a:off x="8966301"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2"/>
            <p:cNvSpPr/>
            <p:nvPr/>
          </p:nvSpPr>
          <p:spPr>
            <a:xfrm>
              <a:off x="8777715"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2"/>
            <p:cNvSpPr/>
            <p:nvPr/>
          </p:nvSpPr>
          <p:spPr>
            <a:xfrm>
              <a:off x="8588595"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2"/>
            <p:cNvSpPr/>
            <p:nvPr/>
          </p:nvSpPr>
          <p:spPr>
            <a:xfrm>
              <a:off x="8399475"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2"/>
            <p:cNvSpPr/>
            <p:nvPr/>
          </p:nvSpPr>
          <p:spPr>
            <a:xfrm>
              <a:off x="8400019" y="3067775"/>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2"/>
            <p:cNvSpPr/>
            <p:nvPr/>
          </p:nvSpPr>
          <p:spPr>
            <a:xfrm>
              <a:off x="8400019" y="5710051"/>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2"/>
            <p:cNvSpPr/>
            <p:nvPr/>
          </p:nvSpPr>
          <p:spPr>
            <a:xfrm>
              <a:off x="8400019" y="5520933"/>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2"/>
            <p:cNvSpPr/>
            <p:nvPr/>
          </p:nvSpPr>
          <p:spPr>
            <a:xfrm>
              <a:off x="8400019" y="5332350"/>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2"/>
            <p:cNvSpPr/>
            <p:nvPr/>
          </p:nvSpPr>
          <p:spPr>
            <a:xfrm>
              <a:off x="8400019" y="5143791"/>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2"/>
            <p:cNvSpPr/>
            <p:nvPr/>
          </p:nvSpPr>
          <p:spPr>
            <a:xfrm>
              <a:off x="8400019" y="4954650"/>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2"/>
            <p:cNvSpPr/>
            <p:nvPr/>
          </p:nvSpPr>
          <p:spPr>
            <a:xfrm>
              <a:off x="8400019" y="4766091"/>
              <a:ext cx="743921" cy="24"/>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2"/>
            <p:cNvSpPr/>
            <p:nvPr/>
          </p:nvSpPr>
          <p:spPr>
            <a:xfrm>
              <a:off x="8400019" y="4577508"/>
              <a:ext cx="743921" cy="24"/>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2"/>
            <p:cNvSpPr/>
            <p:nvPr/>
          </p:nvSpPr>
          <p:spPr>
            <a:xfrm>
              <a:off x="9154901" y="3067251"/>
              <a:ext cx="24" cy="266265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9" name="Google Shape;1049;p32"/>
          <p:cNvSpPr/>
          <p:nvPr/>
        </p:nvSpPr>
        <p:spPr>
          <a:xfrm>
            <a:off x="-552550" y="3370263"/>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32"/>
          <p:cNvGrpSpPr/>
          <p:nvPr/>
        </p:nvGrpSpPr>
        <p:grpSpPr>
          <a:xfrm>
            <a:off x="7926612" y="1867576"/>
            <a:ext cx="359880" cy="789653"/>
            <a:chOff x="7332112" y="2515526"/>
            <a:chExt cx="359880" cy="789653"/>
          </a:xfrm>
        </p:grpSpPr>
        <p:sp>
          <p:nvSpPr>
            <p:cNvPr id="1051" name="Google Shape;1051;p32"/>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2"/>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2"/>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2"/>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 name="Google Shape;1055;p32"/>
          <p:cNvSpPr/>
          <p:nvPr/>
        </p:nvSpPr>
        <p:spPr>
          <a:xfrm>
            <a:off x="220888" y="24310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056" name="Shape 1056"/>
        <p:cNvGrpSpPr/>
        <p:nvPr/>
      </p:nvGrpSpPr>
      <p:grpSpPr>
        <a:xfrm>
          <a:off x="0" y="0"/>
          <a:ext cx="0" cy="0"/>
          <a:chOff x="0" y="0"/>
          <a:chExt cx="0" cy="0"/>
        </a:xfrm>
      </p:grpSpPr>
      <p:grpSp>
        <p:nvGrpSpPr>
          <p:cNvPr id="1057" name="Google Shape;1057;p33"/>
          <p:cNvGrpSpPr/>
          <p:nvPr/>
        </p:nvGrpSpPr>
        <p:grpSpPr>
          <a:xfrm>
            <a:off x="-247175" y="1614576"/>
            <a:ext cx="964775" cy="2169138"/>
            <a:chOff x="8428350" y="1614576"/>
            <a:chExt cx="964775" cy="2169138"/>
          </a:xfrm>
        </p:grpSpPr>
        <p:sp>
          <p:nvSpPr>
            <p:cNvPr id="1058" name="Google Shape;1058;p33"/>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33"/>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0" name="Google Shape;1060;p33"/>
            <p:cNvGrpSpPr/>
            <p:nvPr/>
          </p:nvGrpSpPr>
          <p:grpSpPr>
            <a:xfrm>
              <a:off x="8429046" y="1614576"/>
              <a:ext cx="964079" cy="2169138"/>
              <a:chOff x="8429046" y="1614576"/>
              <a:chExt cx="964079" cy="2169138"/>
            </a:xfrm>
          </p:grpSpPr>
          <p:sp>
            <p:nvSpPr>
              <p:cNvPr id="1061" name="Google Shape;1061;p33"/>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3"/>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3"/>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3"/>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33"/>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33"/>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3"/>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3"/>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3"/>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3"/>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3"/>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3"/>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3"/>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4" name="Google Shape;1074;p33"/>
          <p:cNvGrpSpPr/>
          <p:nvPr/>
        </p:nvGrpSpPr>
        <p:grpSpPr>
          <a:xfrm>
            <a:off x="-479075" y="4608500"/>
            <a:ext cx="10102125" cy="963950"/>
            <a:chOff x="-479062" y="4756525"/>
            <a:chExt cx="10102125" cy="963950"/>
          </a:xfrm>
        </p:grpSpPr>
        <p:sp>
          <p:nvSpPr>
            <p:cNvPr id="1075" name="Google Shape;1075;p33"/>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3"/>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33"/>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33"/>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 name="Google Shape;1079;p33"/>
          <p:cNvSpPr/>
          <p:nvPr/>
        </p:nvSpPr>
        <p:spPr>
          <a:xfrm flipH="1" rot="10800000">
            <a:off x="0" y="-6275"/>
            <a:ext cx="717600" cy="1452600"/>
          </a:xfrm>
          <a:prstGeom prst="round2SameRect">
            <a:avLst>
              <a:gd fmla="val 50000" name="adj1"/>
              <a:gd fmla="val 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 name="Google Shape;1080;p33"/>
          <p:cNvGrpSpPr/>
          <p:nvPr/>
        </p:nvGrpSpPr>
        <p:grpSpPr>
          <a:xfrm rot="5400000">
            <a:off x="8334637" y="-129736"/>
            <a:ext cx="359880" cy="789653"/>
            <a:chOff x="7332112" y="2515526"/>
            <a:chExt cx="359880" cy="789653"/>
          </a:xfrm>
        </p:grpSpPr>
        <p:sp>
          <p:nvSpPr>
            <p:cNvPr id="1081" name="Google Shape;1081;p33"/>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33"/>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33"/>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3"/>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 name="Google Shape;1085;p33"/>
          <p:cNvSpPr/>
          <p:nvPr/>
        </p:nvSpPr>
        <p:spPr>
          <a:xfrm>
            <a:off x="8501598" y="2820025"/>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3"/>
          <p:cNvSpPr/>
          <p:nvPr/>
        </p:nvSpPr>
        <p:spPr>
          <a:xfrm>
            <a:off x="8501598" y="3160775"/>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33"/>
          <p:cNvSpPr/>
          <p:nvPr/>
        </p:nvSpPr>
        <p:spPr>
          <a:xfrm>
            <a:off x="8501598" y="3501524"/>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091" name="Shape 1091"/>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092" name="Shape 1092"/>
        <p:cNvGrpSpPr/>
        <p:nvPr/>
      </p:nvGrpSpPr>
      <p:grpSpPr>
        <a:xfrm>
          <a:off x="0" y="0"/>
          <a:ext cx="0" cy="0"/>
          <a:chOff x="0" y="0"/>
          <a:chExt cx="0" cy="0"/>
        </a:xfrm>
      </p:grpSpPr>
      <p:sp>
        <p:nvSpPr>
          <p:cNvPr id="1093" name="Google Shape;1093;p3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0" name="Shape 120"/>
        <p:cNvGrpSpPr/>
        <p:nvPr/>
      </p:nvGrpSpPr>
      <p:grpSpPr>
        <a:xfrm>
          <a:off x="0" y="0"/>
          <a:ext cx="0" cy="0"/>
          <a:chOff x="0" y="0"/>
          <a:chExt cx="0" cy="0"/>
        </a:xfrm>
      </p:grpSpPr>
      <p:sp>
        <p:nvSpPr>
          <p:cNvPr id="121" name="Google Shape;121;p5"/>
          <p:cNvSpPr txBox="1"/>
          <p:nvPr>
            <p:ph idx="1" type="subTitle"/>
          </p:nvPr>
        </p:nvSpPr>
        <p:spPr>
          <a:xfrm>
            <a:off x="1533650" y="2480950"/>
            <a:ext cx="2907600" cy="5433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Clr>
                <a:schemeClr val="accent5"/>
              </a:buClr>
              <a:buSzPts val="2400"/>
              <a:buFont typeface="Red Hat Display"/>
              <a:buNone/>
              <a:defRPr b="1" sz="2200">
                <a:solidFill>
                  <a:schemeClr val="accent5"/>
                </a:solidFill>
                <a:latin typeface="Red Hat Display"/>
                <a:ea typeface="Red Hat Display"/>
                <a:cs typeface="Red Hat Display"/>
                <a:sym typeface="Red Hat Display"/>
              </a:defRPr>
            </a:lvl1pPr>
            <a:lvl2pPr lvl="1"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2pPr>
            <a:lvl3pPr lvl="2"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3pPr>
            <a:lvl4pPr lvl="3"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4pPr>
            <a:lvl5pPr lvl="4"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5pPr>
            <a:lvl6pPr lvl="5"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6pPr>
            <a:lvl7pPr lvl="6"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7pPr>
            <a:lvl8pPr lvl="7"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8pPr>
            <a:lvl9pPr lvl="8"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9pPr>
          </a:lstStyle>
          <a:p/>
        </p:txBody>
      </p:sp>
      <p:sp>
        <p:nvSpPr>
          <p:cNvPr id="122" name="Google Shape;122;p5"/>
          <p:cNvSpPr txBox="1"/>
          <p:nvPr>
            <p:ph idx="2" type="subTitle"/>
          </p:nvPr>
        </p:nvSpPr>
        <p:spPr>
          <a:xfrm>
            <a:off x="4702750" y="2480950"/>
            <a:ext cx="2907600" cy="543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accent5"/>
              </a:buClr>
              <a:buSzPts val="2400"/>
              <a:buFont typeface="Red Hat Display"/>
              <a:buNone/>
              <a:defRPr b="1" sz="2200">
                <a:solidFill>
                  <a:schemeClr val="accent5"/>
                </a:solidFill>
                <a:latin typeface="Red Hat Display"/>
                <a:ea typeface="Red Hat Display"/>
                <a:cs typeface="Red Hat Display"/>
                <a:sym typeface="Red Hat Display"/>
              </a:defRPr>
            </a:lvl1pPr>
            <a:lvl2pPr lvl="1" rtl="0"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2pPr>
            <a:lvl3pPr lvl="2" rtl="0"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3pPr>
            <a:lvl4pPr lvl="3" rtl="0"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4pPr>
            <a:lvl5pPr lvl="4" rtl="0"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5pPr>
            <a:lvl6pPr lvl="5" rtl="0"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6pPr>
            <a:lvl7pPr lvl="6" rtl="0"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7pPr>
            <a:lvl8pPr lvl="7" rtl="0"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8pPr>
            <a:lvl9pPr lvl="8" rtl="0" algn="ctr">
              <a:lnSpc>
                <a:spcPct val="100000"/>
              </a:lnSpc>
              <a:spcBef>
                <a:spcPts val="0"/>
              </a:spcBef>
              <a:spcAft>
                <a:spcPts val="0"/>
              </a:spcAft>
              <a:buClr>
                <a:schemeClr val="accent5"/>
              </a:buClr>
              <a:buSzPts val="2400"/>
              <a:buFont typeface="Red Hat Display"/>
              <a:buNone/>
              <a:defRPr b="1" sz="2400">
                <a:solidFill>
                  <a:schemeClr val="accent5"/>
                </a:solidFill>
                <a:latin typeface="Red Hat Display"/>
                <a:ea typeface="Red Hat Display"/>
                <a:cs typeface="Red Hat Display"/>
                <a:sym typeface="Red Hat Display"/>
              </a:defRPr>
            </a:lvl9pPr>
          </a:lstStyle>
          <a:p/>
        </p:txBody>
      </p:sp>
      <p:sp>
        <p:nvSpPr>
          <p:cNvPr id="123" name="Google Shape;123;p5"/>
          <p:cNvSpPr txBox="1"/>
          <p:nvPr>
            <p:ph idx="3" type="subTitle"/>
          </p:nvPr>
        </p:nvSpPr>
        <p:spPr>
          <a:xfrm>
            <a:off x="1533650" y="2855725"/>
            <a:ext cx="29076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4" name="Google Shape;124;p5"/>
          <p:cNvSpPr txBox="1"/>
          <p:nvPr>
            <p:ph idx="4" type="subTitle"/>
          </p:nvPr>
        </p:nvSpPr>
        <p:spPr>
          <a:xfrm>
            <a:off x="4702750" y="2855725"/>
            <a:ext cx="29076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5" name="Google Shape;12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26" name="Google Shape;126;p5"/>
          <p:cNvGrpSpPr/>
          <p:nvPr/>
        </p:nvGrpSpPr>
        <p:grpSpPr>
          <a:xfrm>
            <a:off x="-244079" y="994026"/>
            <a:ext cx="964079" cy="2169138"/>
            <a:chOff x="-248979" y="1614576"/>
            <a:chExt cx="964079" cy="2169138"/>
          </a:xfrm>
        </p:grpSpPr>
        <p:grpSp>
          <p:nvGrpSpPr>
            <p:cNvPr id="127" name="Google Shape;127;p5"/>
            <p:cNvGrpSpPr/>
            <p:nvPr/>
          </p:nvGrpSpPr>
          <p:grpSpPr>
            <a:xfrm>
              <a:off x="-248979" y="1614576"/>
              <a:ext cx="964079" cy="2169138"/>
              <a:chOff x="8429046" y="1614576"/>
              <a:chExt cx="964079" cy="2169138"/>
            </a:xfrm>
          </p:grpSpPr>
          <p:sp>
            <p:nvSpPr>
              <p:cNvPr id="128" name="Google Shape;128;p5"/>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5"/>
            <p:cNvSpPr/>
            <p:nvPr/>
          </p:nvSpPr>
          <p:spPr>
            <a:xfrm>
              <a:off x="-248979" y="1615249"/>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 name="Google Shape;142;p5"/>
          <p:cNvGrpSpPr/>
          <p:nvPr/>
        </p:nvGrpSpPr>
        <p:grpSpPr>
          <a:xfrm>
            <a:off x="-479075" y="4608500"/>
            <a:ext cx="10102125" cy="963950"/>
            <a:chOff x="-479062" y="4756525"/>
            <a:chExt cx="10102125" cy="963950"/>
          </a:xfrm>
        </p:grpSpPr>
        <p:sp>
          <p:nvSpPr>
            <p:cNvPr id="143" name="Google Shape;143;p5"/>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 name="Google Shape;147;p5"/>
          <p:cNvSpPr/>
          <p:nvPr/>
        </p:nvSpPr>
        <p:spPr>
          <a:xfrm>
            <a:off x="8497186" y="36502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flipH="1" rot="10800000">
            <a:off x="8426450" y="-1238325"/>
            <a:ext cx="717600" cy="21309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8497186" y="399370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6538750" y="529590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1" name="Shape 151"/>
        <p:cNvGrpSpPr/>
        <p:nvPr/>
      </p:nvGrpSpPr>
      <p:grpSpPr>
        <a:xfrm>
          <a:off x="0" y="0"/>
          <a:ext cx="0" cy="0"/>
          <a:chOff x="0" y="0"/>
          <a:chExt cx="0" cy="0"/>
        </a:xfrm>
      </p:grpSpPr>
      <p:sp>
        <p:nvSpPr>
          <p:cNvPr id="152" name="Google Shape;15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53" name="Google Shape;153;p6"/>
          <p:cNvGrpSpPr/>
          <p:nvPr/>
        </p:nvGrpSpPr>
        <p:grpSpPr>
          <a:xfrm>
            <a:off x="-479075" y="4608500"/>
            <a:ext cx="10102125" cy="963950"/>
            <a:chOff x="-479062" y="4756525"/>
            <a:chExt cx="10102125" cy="963950"/>
          </a:xfrm>
        </p:grpSpPr>
        <p:sp>
          <p:nvSpPr>
            <p:cNvPr id="154" name="Google Shape;154;p6"/>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 name="Google Shape;158;p6"/>
          <p:cNvSpPr/>
          <p:nvPr/>
        </p:nvSpPr>
        <p:spPr>
          <a:xfrm flipH="1" rot="10800000">
            <a:off x="0" y="-6275"/>
            <a:ext cx="717600" cy="1452600"/>
          </a:xfrm>
          <a:prstGeom prst="round2SameRect">
            <a:avLst>
              <a:gd fmla="val 50000"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76373" y="2820025"/>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76373" y="3160775"/>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76373" y="3501524"/>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 name="Google Shape;162;p6"/>
          <p:cNvGrpSpPr/>
          <p:nvPr/>
        </p:nvGrpSpPr>
        <p:grpSpPr>
          <a:xfrm>
            <a:off x="8428350" y="1614576"/>
            <a:ext cx="964775" cy="2169138"/>
            <a:chOff x="8428350" y="1614576"/>
            <a:chExt cx="964775" cy="2169138"/>
          </a:xfrm>
        </p:grpSpPr>
        <p:sp>
          <p:nvSpPr>
            <p:cNvPr id="163" name="Google Shape;163;p6"/>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 name="Google Shape;165;p6"/>
            <p:cNvGrpSpPr/>
            <p:nvPr/>
          </p:nvGrpSpPr>
          <p:grpSpPr>
            <a:xfrm>
              <a:off x="8429046" y="1614576"/>
              <a:ext cx="964079" cy="2169138"/>
              <a:chOff x="8429046" y="1614576"/>
              <a:chExt cx="964079" cy="2169138"/>
            </a:xfrm>
          </p:grpSpPr>
          <p:sp>
            <p:nvSpPr>
              <p:cNvPr id="166" name="Google Shape;166;p6"/>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6"/>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6"/>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6"/>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6"/>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6"/>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6"/>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6"/>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6"/>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6"/>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6"/>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6"/>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6"/>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 name="Google Shape;179;p6"/>
          <p:cNvGrpSpPr/>
          <p:nvPr/>
        </p:nvGrpSpPr>
        <p:grpSpPr>
          <a:xfrm rot="5400000">
            <a:off x="8334637" y="-129736"/>
            <a:ext cx="359880" cy="789653"/>
            <a:chOff x="7332112" y="2515526"/>
            <a:chExt cx="359880" cy="789653"/>
          </a:xfrm>
        </p:grpSpPr>
        <p:sp>
          <p:nvSpPr>
            <p:cNvPr id="180" name="Google Shape;180;p6"/>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6"/>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6"/>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6"/>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 name="Google Shape;184;p6"/>
          <p:cNvSpPr/>
          <p:nvPr/>
        </p:nvSpPr>
        <p:spPr>
          <a:xfrm rot="5400000">
            <a:off x="8746750" y="41288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5" name="Shape 185"/>
        <p:cNvGrpSpPr/>
        <p:nvPr/>
      </p:nvGrpSpPr>
      <p:grpSpPr>
        <a:xfrm>
          <a:off x="0" y="0"/>
          <a:ext cx="0" cy="0"/>
          <a:chOff x="0" y="0"/>
          <a:chExt cx="0" cy="0"/>
        </a:xfrm>
      </p:grpSpPr>
      <p:sp>
        <p:nvSpPr>
          <p:cNvPr id="186" name="Google Shape;186;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7" name="Google Shape;187;p7"/>
          <p:cNvSpPr txBox="1"/>
          <p:nvPr>
            <p:ph idx="1" type="body"/>
          </p:nvPr>
        </p:nvSpPr>
        <p:spPr>
          <a:xfrm>
            <a:off x="2139600" y="1537350"/>
            <a:ext cx="4864800" cy="2141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grpSp>
        <p:nvGrpSpPr>
          <p:cNvPr id="188" name="Google Shape;188;p7"/>
          <p:cNvGrpSpPr/>
          <p:nvPr/>
        </p:nvGrpSpPr>
        <p:grpSpPr>
          <a:xfrm flipH="1">
            <a:off x="-479075" y="4608500"/>
            <a:ext cx="10102125" cy="963950"/>
            <a:chOff x="-479062" y="4756525"/>
            <a:chExt cx="10102125" cy="963950"/>
          </a:xfrm>
        </p:grpSpPr>
        <p:sp>
          <p:nvSpPr>
            <p:cNvPr id="189" name="Google Shape;189;p7"/>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7"/>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7"/>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7"/>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7"/>
          <p:cNvGrpSpPr/>
          <p:nvPr/>
        </p:nvGrpSpPr>
        <p:grpSpPr>
          <a:xfrm flipH="1">
            <a:off x="-249150" y="1614576"/>
            <a:ext cx="964775" cy="2169138"/>
            <a:chOff x="8428350" y="1614576"/>
            <a:chExt cx="964775" cy="2169138"/>
          </a:xfrm>
        </p:grpSpPr>
        <p:sp>
          <p:nvSpPr>
            <p:cNvPr id="194" name="Google Shape;194;p7"/>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7"/>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 name="Google Shape;196;p7"/>
            <p:cNvGrpSpPr/>
            <p:nvPr/>
          </p:nvGrpSpPr>
          <p:grpSpPr>
            <a:xfrm>
              <a:off x="8429046" y="1614576"/>
              <a:ext cx="964079" cy="2169138"/>
              <a:chOff x="8429046" y="1614576"/>
              <a:chExt cx="964079" cy="2169138"/>
            </a:xfrm>
          </p:grpSpPr>
          <p:sp>
            <p:nvSpPr>
              <p:cNvPr id="197" name="Google Shape;197;p7"/>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7"/>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7"/>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7"/>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7"/>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7"/>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7"/>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7"/>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7"/>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7"/>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7"/>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7"/>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7"/>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0" name="Google Shape;210;p7"/>
          <p:cNvGrpSpPr/>
          <p:nvPr/>
        </p:nvGrpSpPr>
        <p:grpSpPr>
          <a:xfrm flipH="1" rot="-5400000">
            <a:off x="449459" y="3801414"/>
            <a:ext cx="359880" cy="789653"/>
            <a:chOff x="7332112" y="2515526"/>
            <a:chExt cx="359880" cy="789653"/>
          </a:xfrm>
        </p:grpSpPr>
        <p:sp>
          <p:nvSpPr>
            <p:cNvPr id="211" name="Google Shape;211;p7"/>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7"/>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7"/>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7"/>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 name="Google Shape;215;p7"/>
          <p:cNvSpPr/>
          <p:nvPr/>
        </p:nvSpPr>
        <p:spPr>
          <a:xfrm rot="10800000">
            <a:off x="8426375" y="-6275"/>
            <a:ext cx="717600" cy="1452600"/>
          </a:xfrm>
          <a:prstGeom prst="round2SameRect">
            <a:avLst>
              <a:gd fmla="val 50000" name="adj1"/>
              <a:gd fmla="val 0" name="adj2"/>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7"/>
          <p:cNvSpPr/>
          <p:nvPr/>
        </p:nvSpPr>
        <p:spPr>
          <a:xfrm flipH="1">
            <a:off x="8502741" y="2820025"/>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7"/>
          <p:cNvSpPr/>
          <p:nvPr/>
        </p:nvSpPr>
        <p:spPr>
          <a:xfrm flipH="1">
            <a:off x="8502741" y="3160775"/>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7"/>
          <p:cNvSpPr/>
          <p:nvPr/>
        </p:nvSpPr>
        <p:spPr>
          <a:xfrm flipH="1">
            <a:off x="8502741" y="3501524"/>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19" name="Shape 219"/>
        <p:cNvGrpSpPr/>
        <p:nvPr/>
      </p:nvGrpSpPr>
      <p:grpSpPr>
        <a:xfrm>
          <a:off x="0" y="0"/>
          <a:ext cx="0" cy="0"/>
          <a:chOff x="0" y="0"/>
          <a:chExt cx="0" cy="0"/>
        </a:xfrm>
      </p:grpSpPr>
      <p:sp>
        <p:nvSpPr>
          <p:cNvPr id="220" name="Google Shape;220;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75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221" name="Google Shape;221;p8"/>
          <p:cNvGrpSpPr/>
          <p:nvPr/>
        </p:nvGrpSpPr>
        <p:grpSpPr>
          <a:xfrm flipH="1">
            <a:off x="-479075" y="4608500"/>
            <a:ext cx="10102125" cy="963950"/>
            <a:chOff x="-479062" y="4756525"/>
            <a:chExt cx="10102125" cy="963950"/>
          </a:xfrm>
        </p:grpSpPr>
        <p:sp>
          <p:nvSpPr>
            <p:cNvPr id="222" name="Google Shape;222;p8"/>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 name="Google Shape;226;p8"/>
          <p:cNvSpPr/>
          <p:nvPr/>
        </p:nvSpPr>
        <p:spPr>
          <a:xfrm flipH="1" rot="-5400000">
            <a:off x="-25" y="292265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 name="Google Shape;227;p8"/>
          <p:cNvGrpSpPr/>
          <p:nvPr/>
        </p:nvGrpSpPr>
        <p:grpSpPr>
          <a:xfrm flipH="1">
            <a:off x="3393959" y="-1452949"/>
            <a:ext cx="2379318" cy="2219997"/>
            <a:chOff x="3154238" y="-1361450"/>
            <a:chExt cx="2812100" cy="2623800"/>
          </a:xfrm>
        </p:grpSpPr>
        <p:sp>
          <p:nvSpPr>
            <p:cNvPr id="228" name="Google Shape;228;p8"/>
            <p:cNvSpPr/>
            <p:nvPr/>
          </p:nvSpPr>
          <p:spPr>
            <a:xfrm>
              <a:off x="3154238" y="-1361450"/>
              <a:ext cx="2812100" cy="2623800"/>
            </a:xfrm>
            <a:custGeom>
              <a:rect b="b" l="l" r="r" t="t"/>
              <a:pathLst>
                <a:path extrusionOk="0" fill="none" h="104952" w="112484">
                  <a:moveTo>
                    <a:pt x="112483" y="0"/>
                  </a:moveTo>
                  <a:lnTo>
                    <a:pt x="112483" y="48710"/>
                  </a:lnTo>
                  <a:cubicBezTo>
                    <a:pt x="112483" y="79775"/>
                    <a:pt x="87307" y="104951"/>
                    <a:pt x="56242" y="104951"/>
                  </a:cubicBezTo>
                  <a:lnTo>
                    <a:pt x="56242" y="104951"/>
                  </a:lnTo>
                  <a:cubicBezTo>
                    <a:pt x="25177" y="104951"/>
                    <a:pt x="0" y="79775"/>
                    <a:pt x="0" y="48710"/>
                  </a:cubicBezTo>
                  <a:lnTo>
                    <a:pt x="0"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3356238" y="-1361450"/>
              <a:ext cx="2408100" cy="2421775"/>
            </a:xfrm>
            <a:custGeom>
              <a:rect b="b" l="l" r="r" t="t"/>
              <a:pathLst>
                <a:path extrusionOk="0" fill="none" h="96871" w="96324">
                  <a:moveTo>
                    <a:pt x="1" y="0"/>
                  </a:moveTo>
                  <a:lnTo>
                    <a:pt x="1" y="48710"/>
                  </a:lnTo>
                  <a:cubicBezTo>
                    <a:pt x="1" y="75301"/>
                    <a:pt x="21570" y="96871"/>
                    <a:pt x="48162" y="96871"/>
                  </a:cubicBezTo>
                  <a:lnTo>
                    <a:pt x="48162" y="96871"/>
                  </a:lnTo>
                  <a:cubicBezTo>
                    <a:pt x="74753" y="96871"/>
                    <a:pt x="96323" y="75301"/>
                    <a:pt x="96323" y="48710"/>
                  </a:cubicBezTo>
                  <a:lnTo>
                    <a:pt x="9632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3255238" y="-1361450"/>
              <a:ext cx="2610100" cy="2522775"/>
            </a:xfrm>
            <a:custGeom>
              <a:rect b="b" l="l" r="r" t="t"/>
              <a:pathLst>
                <a:path extrusionOk="0" fill="none" h="100911" w="104404">
                  <a:moveTo>
                    <a:pt x="0" y="0"/>
                  </a:moveTo>
                  <a:lnTo>
                    <a:pt x="0" y="48755"/>
                  </a:lnTo>
                  <a:cubicBezTo>
                    <a:pt x="0" y="77561"/>
                    <a:pt x="23351" y="100911"/>
                    <a:pt x="52156" y="100911"/>
                  </a:cubicBezTo>
                  <a:lnTo>
                    <a:pt x="52156" y="100911"/>
                  </a:lnTo>
                  <a:cubicBezTo>
                    <a:pt x="81007" y="100911"/>
                    <a:pt x="104403" y="77515"/>
                    <a:pt x="104403" y="48664"/>
                  </a:cubicBezTo>
                  <a:lnTo>
                    <a:pt x="10440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 name="Google Shape;231;p8"/>
          <p:cNvSpPr/>
          <p:nvPr/>
        </p:nvSpPr>
        <p:spPr>
          <a:xfrm>
            <a:off x="236425" y="2253325"/>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6386350" y="514350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33" name="Shape 233"/>
        <p:cNvGrpSpPr/>
        <p:nvPr/>
      </p:nvGrpSpPr>
      <p:grpSpPr>
        <a:xfrm>
          <a:off x="0" y="0"/>
          <a:ext cx="0" cy="0"/>
          <a:chOff x="0" y="0"/>
          <a:chExt cx="0" cy="0"/>
        </a:xfrm>
      </p:grpSpPr>
      <p:sp>
        <p:nvSpPr>
          <p:cNvPr id="234" name="Google Shape;234;p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5" name="Google Shape;235;p9"/>
          <p:cNvSpPr txBox="1"/>
          <p:nvPr>
            <p:ph idx="1" type="subTitle"/>
          </p:nvPr>
        </p:nvSpPr>
        <p:spPr>
          <a:xfrm>
            <a:off x="1022050" y="1555750"/>
            <a:ext cx="3500100" cy="212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1600"/>
              </a:spcBef>
              <a:spcAft>
                <a:spcPts val="0"/>
              </a:spcAft>
              <a:buClr>
                <a:schemeClr val="dk1"/>
              </a:buClr>
              <a:buSzPts val="1400"/>
              <a:buNone/>
              <a:defRPr>
                <a:solidFill>
                  <a:schemeClr val="dk1"/>
                </a:solidFill>
              </a:defRPr>
            </a:lvl3pPr>
            <a:lvl4pPr lvl="3" rtl="0" algn="ctr">
              <a:lnSpc>
                <a:spcPct val="100000"/>
              </a:lnSpc>
              <a:spcBef>
                <a:spcPts val="1600"/>
              </a:spcBef>
              <a:spcAft>
                <a:spcPts val="0"/>
              </a:spcAft>
              <a:buClr>
                <a:schemeClr val="dk1"/>
              </a:buClr>
              <a:buSzPts val="1400"/>
              <a:buNone/>
              <a:defRPr>
                <a:solidFill>
                  <a:schemeClr val="dk1"/>
                </a:solidFill>
              </a:defRPr>
            </a:lvl4pPr>
            <a:lvl5pPr lvl="4" rtl="0" algn="ctr">
              <a:lnSpc>
                <a:spcPct val="100000"/>
              </a:lnSpc>
              <a:spcBef>
                <a:spcPts val="1600"/>
              </a:spcBef>
              <a:spcAft>
                <a:spcPts val="0"/>
              </a:spcAft>
              <a:buClr>
                <a:schemeClr val="dk1"/>
              </a:buClr>
              <a:buSzPts val="1400"/>
              <a:buNone/>
              <a:defRPr>
                <a:solidFill>
                  <a:schemeClr val="dk1"/>
                </a:solidFill>
              </a:defRPr>
            </a:lvl5pPr>
            <a:lvl6pPr lvl="5" rtl="0" algn="ctr">
              <a:lnSpc>
                <a:spcPct val="100000"/>
              </a:lnSpc>
              <a:spcBef>
                <a:spcPts val="1600"/>
              </a:spcBef>
              <a:spcAft>
                <a:spcPts val="0"/>
              </a:spcAft>
              <a:buClr>
                <a:schemeClr val="dk1"/>
              </a:buClr>
              <a:buSzPts val="1400"/>
              <a:buNone/>
              <a:defRPr>
                <a:solidFill>
                  <a:schemeClr val="dk1"/>
                </a:solidFill>
              </a:defRPr>
            </a:lvl6pPr>
            <a:lvl7pPr lvl="6" rtl="0" algn="ctr">
              <a:lnSpc>
                <a:spcPct val="100000"/>
              </a:lnSpc>
              <a:spcBef>
                <a:spcPts val="1600"/>
              </a:spcBef>
              <a:spcAft>
                <a:spcPts val="0"/>
              </a:spcAft>
              <a:buClr>
                <a:schemeClr val="dk1"/>
              </a:buClr>
              <a:buSzPts val="1400"/>
              <a:buNone/>
              <a:defRPr>
                <a:solidFill>
                  <a:schemeClr val="dk1"/>
                </a:solidFill>
              </a:defRPr>
            </a:lvl7pPr>
            <a:lvl8pPr lvl="7" rtl="0" algn="ctr">
              <a:lnSpc>
                <a:spcPct val="100000"/>
              </a:lnSpc>
              <a:spcBef>
                <a:spcPts val="1600"/>
              </a:spcBef>
              <a:spcAft>
                <a:spcPts val="0"/>
              </a:spcAft>
              <a:buClr>
                <a:schemeClr val="dk1"/>
              </a:buClr>
              <a:buSzPts val="1400"/>
              <a:buNone/>
              <a:defRPr>
                <a:solidFill>
                  <a:schemeClr val="dk1"/>
                </a:solidFill>
              </a:defRPr>
            </a:lvl8pPr>
            <a:lvl9pPr lvl="8" rtl="0" algn="ctr">
              <a:lnSpc>
                <a:spcPct val="100000"/>
              </a:lnSpc>
              <a:spcBef>
                <a:spcPts val="1600"/>
              </a:spcBef>
              <a:spcAft>
                <a:spcPts val="1600"/>
              </a:spcAft>
              <a:buClr>
                <a:schemeClr val="dk1"/>
              </a:buClr>
              <a:buSzPts val="1400"/>
              <a:buNone/>
              <a:defRPr>
                <a:solidFill>
                  <a:schemeClr val="dk1"/>
                </a:solidFill>
              </a:defRPr>
            </a:lvl9pPr>
          </a:lstStyle>
          <a:p/>
        </p:txBody>
      </p:sp>
      <p:sp>
        <p:nvSpPr>
          <p:cNvPr id="236" name="Google Shape;236;p9"/>
          <p:cNvSpPr txBox="1"/>
          <p:nvPr>
            <p:ph idx="2" type="subTitle"/>
          </p:nvPr>
        </p:nvSpPr>
        <p:spPr>
          <a:xfrm>
            <a:off x="4621854" y="1555750"/>
            <a:ext cx="3500100" cy="212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1600"/>
              </a:spcBef>
              <a:spcAft>
                <a:spcPts val="0"/>
              </a:spcAft>
              <a:buClr>
                <a:schemeClr val="dk1"/>
              </a:buClr>
              <a:buSzPts val="1400"/>
              <a:buNone/>
              <a:defRPr>
                <a:solidFill>
                  <a:schemeClr val="dk1"/>
                </a:solidFill>
              </a:defRPr>
            </a:lvl3pPr>
            <a:lvl4pPr lvl="3" rtl="0" algn="ctr">
              <a:lnSpc>
                <a:spcPct val="100000"/>
              </a:lnSpc>
              <a:spcBef>
                <a:spcPts val="1600"/>
              </a:spcBef>
              <a:spcAft>
                <a:spcPts val="0"/>
              </a:spcAft>
              <a:buClr>
                <a:schemeClr val="dk1"/>
              </a:buClr>
              <a:buSzPts val="1400"/>
              <a:buNone/>
              <a:defRPr>
                <a:solidFill>
                  <a:schemeClr val="dk1"/>
                </a:solidFill>
              </a:defRPr>
            </a:lvl4pPr>
            <a:lvl5pPr lvl="4" rtl="0" algn="ctr">
              <a:lnSpc>
                <a:spcPct val="100000"/>
              </a:lnSpc>
              <a:spcBef>
                <a:spcPts val="1600"/>
              </a:spcBef>
              <a:spcAft>
                <a:spcPts val="0"/>
              </a:spcAft>
              <a:buClr>
                <a:schemeClr val="dk1"/>
              </a:buClr>
              <a:buSzPts val="1400"/>
              <a:buNone/>
              <a:defRPr>
                <a:solidFill>
                  <a:schemeClr val="dk1"/>
                </a:solidFill>
              </a:defRPr>
            </a:lvl5pPr>
            <a:lvl6pPr lvl="5" rtl="0" algn="ctr">
              <a:lnSpc>
                <a:spcPct val="100000"/>
              </a:lnSpc>
              <a:spcBef>
                <a:spcPts val="1600"/>
              </a:spcBef>
              <a:spcAft>
                <a:spcPts val="0"/>
              </a:spcAft>
              <a:buClr>
                <a:schemeClr val="dk1"/>
              </a:buClr>
              <a:buSzPts val="1400"/>
              <a:buNone/>
              <a:defRPr>
                <a:solidFill>
                  <a:schemeClr val="dk1"/>
                </a:solidFill>
              </a:defRPr>
            </a:lvl6pPr>
            <a:lvl7pPr lvl="6" rtl="0" algn="ctr">
              <a:lnSpc>
                <a:spcPct val="100000"/>
              </a:lnSpc>
              <a:spcBef>
                <a:spcPts val="1600"/>
              </a:spcBef>
              <a:spcAft>
                <a:spcPts val="0"/>
              </a:spcAft>
              <a:buClr>
                <a:schemeClr val="dk1"/>
              </a:buClr>
              <a:buSzPts val="1400"/>
              <a:buNone/>
              <a:defRPr>
                <a:solidFill>
                  <a:schemeClr val="dk1"/>
                </a:solidFill>
              </a:defRPr>
            </a:lvl7pPr>
            <a:lvl8pPr lvl="7" rtl="0" algn="ctr">
              <a:lnSpc>
                <a:spcPct val="100000"/>
              </a:lnSpc>
              <a:spcBef>
                <a:spcPts val="1600"/>
              </a:spcBef>
              <a:spcAft>
                <a:spcPts val="0"/>
              </a:spcAft>
              <a:buClr>
                <a:schemeClr val="dk1"/>
              </a:buClr>
              <a:buSzPts val="1400"/>
              <a:buNone/>
              <a:defRPr>
                <a:solidFill>
                  <a:schemeClr val="dk1"/>
                </a:solidFill>
              </a:defRPr>
            </a:lvl8pPr>
            <a:lvl9pPr lvl="8" rtl="0" algn="ctr">
              <a:lnSpc>
                <a:spcPct val="100000"/>
              </a:lnSpc>
              <a:spcBef>
                <a:spcPts val="1600"/>
              </a:spcBef>
              <a:spcAft>
                <a:spcPts val="1600"/>
              </a:spcAft>
              <a:buClr>
                <a:schemeClr val="dk1"/>
              </a:buClr>
              <a:buSzPts val="1400"/>
              <a:buNone/>
              <a:defRPr>
                <a:solidFill>
                  <a:schemeClr val="dk1"/>
                </a:solidFill>
              </a:defRPr>
            </a:lvl9pPr>
          </a:lstStyle>
          <a:p/>
        </p:txBody>
      </p:sp>
      <p:grpSp>
        <p:nvGrpSpPr>
          <p:cNvPr id="237" name="Google Shape;237;p9"/>
          <p:cNvGrpSpPr/>
          <p:nvPr/>
        </p:nvGrpSpPr>
        <p:grpSpPr>
          <a:xfrm>
            <a:off x="8428350" y="1995576"/>
            <a:ext cx="964775" cy="2169138"/>
            <a:chOff x="8428350" y="1614576"/>
            <a:chExt cx="964775" cy="2169138"/>
          </a:xfrm>
        </p:grpSpPr>
        <p:sp>
          <p:nvSpPr>
            <p:cNvPr id="238" name="Google Shape;238;p9"/>
            <p:cNvSpPr/>
            <p:nvPr/>
          </p:nvSpPr>
          <p:spPr>
            <a:xfrm>
              <a:off x="8428350"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9"/>
            <p:cNvSpPr/>
            <p:nvPr/>
          </p:nvSpPr>
          <p:spPr>
            <a:xfrm>
              <a:off x="8429046" y="1615245"/>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 name="Google Shape;240;p9"/>
            <p:cNvGrpSpPr/>
            <p:nvPr/>
          </p:nvGrpSpPr>
          <p:grpSpPr>
            <a:xfrm>
              <a:off x="8429046" y="1614576"/>
              <a:ext cx="964079" cy="2169138"/>
              <a:chOff x="8429046" y="1614576"/>
              <a:chExt cx="964079" cy="2169138"/>
            </a:xfrm>
          </p:grpSpPr>
          <p:sp>
            <p:nvSpPr>
              <p:cNvPr id="241" name="Google Shape;241;p9"/>
              <p:cNvSpPr/>
              <p:nvPr/>
            </p:nvSpPr>
            <p:spPr>
              <a:xfrm>
                <a:off x="8429046" y="329783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9"/>
              <p:cNvSpPr/>
              <p:nvPr/>
            </p:nvSpPr>
            <p:spPr>
              <a:xfrm>
                <a:off x="8429046" y="305697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9"/>
              <p:cNvSpPr/>
              <p:nvPr/>
            </p:nvSpPr>
            <p:spPr>
              <a:xfrm>
                <a:off x="8429046" y="281679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9"/>
              <p:cNvSpPr/>
              <p:nvPr/>
            </p:nvSpPr>
            <p:spPr>
              <a:xfrm>
                <a:off x="8429046" y="257664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9"/>
              <p:cNvSpPr/>
              <p:nvPr/>
            </p:nvSpPr>
            <p:spPr>
              <a:xfrm>
                <a:off x="8429046" y="2335752"/>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9"/>
              <p:cNvSpPr/>
              <p:nvPr/>
            </p:nvSpPr>
            <p:spPr>
              <a:xfrm>
                <a:off x="8429046" y="2095603"/>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9"/>
              <p:cNvSpPr/>
              <p:nvPr/>
            </p:nvSpPr>
            <p:spPr>
              <a:xfrm>
                <a:off x="8429046" y="1855424"/>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9"/>
              <p:cNvSpPr/>
              <p:nvPr/>
            </p:nvSpPr>
            <p:spPr>
              <a:xfrm>
                <a:off x="915223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9"/>
              <p:cNvSpPr/>
              <p:nvPr/>
            </p:nvSpPr>
            <p:spPr>
              <a:xfrm>
                <a:off x="8911395"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9"/>
              <p:cNvSpPr/>
              <p:nvPr/>
            </p:nvSpPr>
            <p:spPr>
              <a:xfrm>
                <a:off x="8669873"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9"/>
              <p:cNvSpPr/>
              <p:nvPr/>
            </p:nvSpPr>
            <p:spPr>
              <a:xfrm>
                <a:off x="8429046" y="3778220"/>
                <a:ext cx="950090" cy="31"/>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9"/>
              <p:cNvSpPr/>
              <p:nvPr/>
            </p:nvSpPr>
            <p:spPr>
              <a:xfrm>
                <a:off x="8429046" y="3538041"/>
                <a:ext cx="950090" cy="31"/>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9"/>
              <p:cNvSpPr/>
              <p:nvPr/>
            </p:nvSpPr>
            <p:spPr>
              <a:xfrm>
                <a:off x="9393094" y="1614576"/>
                <a:ext cx="31" cy="2169138"/>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4" name="Google Shape;254;p9"/>
          <p:cNvGrpSpPr/>
          <p:nvPr/>
        </p:nvGrpSpPr>
        <p:grpSpPr>
          <a:xfrm flipH="1">
            <a:off x="-479075" y="4608500"/>
            <a:ext cx="10102125" cy="963950"/>
            <a:chOff x="-479062" y="4756525"/>
            <a:chExt cx="10102125" cy="963950"/>
          </a:xfrm>
        </p:grpSpPr>
        <p:sp>
          <p:nvSpPr>
            <p:cNvPr id="255" name="Google Shape;255;p9"/>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9"/>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9"/>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9"/>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 name="Google Shape;259;p9"/>
          <p:cNvSpPr/>
          <p:nvPr/>
        </p:nvSpPr>
        <p:spPr>
          <a:xfrm>
            <a:off x="305125" y="13812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9"/>
          <p:cNvSpPr/>
          <p:nvPr/>
        </p:nvSpPr>
        <p:spPr>
          <a:xfrm>
            <a:off x="128800" y="29777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9"/>
          <p:cNvSpPr/>
          <p:nvPr/>
        </p:nvSpPr>
        <p:spPr>
          <a:xfrm>
            <a:off x="128800" y="32552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9"/>
          <p:cNvSpPr/>
          <p:nvPr/>
        </p:nvSpPr>
        <p:spPr>
          <a:xfrm>
            <a:off x="128800" y="35327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63" name="Shape 263"/>
        <p:cNvGrpSpPr/>
        <p:nvPr/>
      </p:nvGrpSpPr>
      <p:grpSpPr>
        <a:xfrm>
          <a:off x="0" y="0"/>
          <a:ext cx="0" cy="0"/>
          <a:chOff x="0" y="0"/>
          <a:chExt cx="0" cy="0"/>
        </a:xfrm>
      </p:grpSpPr>
      <p:sp>
        <p:nvSpPr>
          <p:cNvPr id="264" name="Google Shape;264;p10"/>
          <p:cNvSpPr txBox="1"/>
          <p:nvPr>
            <p:ph type="title"/>
          </p:nvPr>
        </p:nvSpPr>
        <p:spPr>
          <a:xfrm>
            <a:off x="2365375" y="3426700"/>
            <a:ext cx="4413300" cy="10554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265" name="Google Shape;265;p10"/>
          <p:cNvGrpSpPr/>
          <p:nvPr/>
        </p:nvGrpSpPr>
        <p:grpSpPr>
          <a:xfrm>
            <a:off x="-479075" y="4608500"/>
            <a:ext cx="10102125" cy="963950"/>
            <a:chOff x="-479062" y="4756525"/>
            <a:chExt cx="10102125" cy="963950"/>
          </a:xfrm>
        </p:grpSpPr>
        <p:sp>
          <p:nvSpPr>
            <p:cNvPr id="266" name="Google Shape;266;p10"/>
            <p:cNvSpPr/>
            <p:nvPr/>
          </p:nvSpPr>
          <p:spPr>
            <a:xfrm>
              <a:off x="20545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0"/>
            <p:cNvSpPr/>
            <p:nvPr/>
          </p:nvSpPr>
          <p:spPr>
            <a:xfrm>
              <a:off x="-479062"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0"/>
            <p:cNvSpPr/>
            <p:nvPr/>
          </p:nvSpPr>
          <p:spPr>
            <a:xfrm>
              <a:off x="4567813"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0"/>
            <p:cNvSpPr/>
            <p:nvPr/>
          </p:nvSpPr>
          <p:spPr>
            <a:xfrm>
              <a:off x="6252888" y="4756525"/>
              <a:ext cx="3370175" cy="963950"/>
            </a:xfrm>
            <a:custGeom>
              <a:rect b="b" l="l" r="r" t="t"/>
              <a:pathLst>
                <a:path extrusionOk="0" h="38558" w="134807">
                  <a:moveTo>
                    <a:pt x="16854" y="0"/>
                  </a:moveTo>
                  <a:cubicBezTo>
                    <a:pt x="14837" y="0"/>
                    <a:pt x="12817" y="771"/>
                    <a:pt x="11276" y="2311"/>
                  </a:cubicBezTo>
                  <a:lnTo>
                    <a:pt x="2306" y="11282"/>
                  </a:lnTo>
                  <a:cubicBezTo>
                    <a:pt x="845" y="12765"/>
                    <a:pt x="0" y="14774"/>
                    <a:pt x="0" y="16851"/>
                  </a:cubicBezTo>
                  <a:lnTo>
                    <a:pt x="0" y="30683"/>
                  </a:lnTo>
                  <a:cubicBezTo>
                    <a:pt x="0" y="35043"/>
                    <a:pt x="3538" y="38558"/>
                    <a:pt x="7875" y="38558"/>
                  </a:cubicBezTo>
                  <a:lnTo>
                    <a:pt x="126932" y="38558"/>
                  </a:lnTo>
                  <a:cubicBezTo>
                    <a:pt x="131269" y="38558"/>
                    <a:pt x="134807" y="35043"/>
                    <a:pt x="134807" y="30683"/>
                  </a:cubicBezTo>
                  <a:lnTo>
                    <a:pt x="134807" y="16851"/>
                  </a:lnTo>
                  <a:cubicBezTo>
                    <a:pt x="134807" y="14774"/>
                    <a:pt x="133962" y="12765"/>
                    <a:pt x="132501" y="11282"/>
                  </a:cubicBezTo>
                  <a:lnTo>
                    <a:pt x="123508" y="2311"/>
                  </a:lnTo>
                  <a:cubicBezTo>
                    <a:pt x="121979" y="771"/>
                    <a:pt x="119964" y="0"/>
                    <a:pt x="117947" y="0"/>
                  </a:cubicBezTo>
                  <a:cubicBezTo>
                    <a:pt x="115930" y="0"/>
                    <a:pt x="113910" y="771"/>
                    <a:pt x="112369" y="2311"/>
                  </a:cubicBezTo>
                  <a:lnTo>
                    <a:pt x="106663" y="8018"/>
                  </a:lnTo>
                  <a:cubicBezTo>
                    <a:pt x="105122" y="9558"/>
                    <a:pt x="103108" y="10329"/>
                    <a:pt x="101094" y="10329"/>
                  </a:cubicBezTo>
                  <a:cubicBezTo>
                    <a:pt x="99079" y="10329"/>
                    <a:pt x="97065" y="9558"/>
                    <a:pt x="95524" y="8018"/>
                  </a:cubicBezTo>
                  <a:lnTo>
                    <a:pt x="89818" y="2311"/>
                  </a:lnTo>
                  <a:cubicBezTo>
                    <a:pt x="88277" y="771"/>
                    <a:pt x="86263" y="0"/>
                    <a:pt x="84249" y="0"/>
                  </a:cubicBezTo>
                  <a:cubicBezTo>
                    <a:pt x="82234" y="0"/>
                    <a:pt x="80220" y="771"/>
                    <a:pt x="78679" y="2311"/>
                  </a:cubicBezTo>
                  <a:lnTo>
                    <a:pt x="72973" y="8018"/>
                  </a:lnTo>
                  <a:cubicBezTo>
                    <a:pt x="71432" y="9558"/>
                    <a:pt x="69418" y="10329"/>
                    <a:pt x="67403" y="10329"/>
                  </a:cubicBezTo>
                  <a:cubicBezTo>
                    <a:pt x="65389" y="10329"/>
                    <a:pt x="63375" y="9558"/>
                    <a:pt x="61834" y="8018"/>
                  </a:cubicBezTo>
                  <a:lnTo>
                    <a:pt x="56128" y="2311"/>
                  </a:lnTo>
                  <a:cubicBezTo>
                    <a:pt x="54587" y="771"/>
                    <a:pt x="52567" y="0"/>
                    <a:pt x="50550" y="0"/>
                  </a:cubicBezTo>
                  <a:cubicBezTo>
                    <a:pt x="48533" y="0"/>
                    <a:pt x="46518" y="771"/>
                    <a:pt x="44989" y="2311"/>
                  </a:cubicBezTo>
                  <a:lnTo>
                    <a:pt x="39283" y="8018"/>
                  </a:lnTo>
                  <a:cubicBezTo>
                    <a:pt x="37742" y="9558"/>
                    <a:pt x="35722" y="10329"/>
                    <a:pt x="33705" y="10329"/>
                  </a:cubicBezTo>
                  <a:cubicBezTo>
                    <a:pt x="31688" y="10329"/>
                    <a:pt x="29673" y="9558"/>
                    <a:pt x="28144" y="8018"/>
                  </a:cubicBezTo>
                  <a:lnTo>
                    <a:pt x="22415" y="2311"/>
                  </a:lnTo>
                  <a:cubicBezTo>
                    <a:pt x="20886" y="771"/>
                    <a:pt x="18871" y="0"/>
                    <a:pt x="1685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 name="Google Shape;270;p10"/>
          <p:cNvSpPr/>
          <p:nvPr/>
        </p:nvSpPr>
        <p:spPr>
          <a:xfrm flipH="1" rot="-5400000">
            <a:off x="-24" y="292265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0"/>
          <p:cNvSpPr/>
          <p:nvPr/>
        </p:nvSpPr>
        <p:spPr>
          <a:xfrm>
            <a:off x="8284600" y="3633395"/>
            <a:ext cx="459938" cy="229984"/>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rgbClr val="F8A14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0"/>
          <p:cNvSpPr/>
          <p:nvPr/>
        </p:nvSpPr>
        <p:spPr>
          <a:xfrm>
            <a:off x="8284600" y="3910856"/>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0"/>
          <p:cNvSpPr/>
          <p:nvPr/>
        </p:nvSpPr>
        <p:spPr>
          <a:xfrm>
            <a:off x="8284600" y="4188317"/>
            <a:ext cx="459938" cy="229984"/>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rgbClr val="5CC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1.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000"/>
              <a:buFont typeface="Red Hat Display"/>
              <a:buNone/>
              <a:defRPr b="1" sz="3000">
                <a:solidFill>
                  <a:schemeClr val="lt1"/>
                </a:solidFill>
                <a:latin typeface="Red Hat Display"/>
                <a:ea typeface="Red Hat Display"/>
                <a:cs typeface="Red Hat Display"/>
                <a:sym typeface="Red Hat Display"/>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1pPr>
            <a:lvl2pPr indent="-317500" lvl="1" marL="9144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2pPr>
            <a:lvl3pPr indent="-317500" lvl="2" marL="13716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3pPr>
            <a:lvl4pPr indent="-317500" lvl="3" marL="18288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4pPr>
            <a:lvl5pPr indent="-317500" lvl="4" marL="22860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5pPr>
            <a:lvl6pPr indent="-317500" lvl="5" marL="27432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6pPr>
            <a:lvl7pPr indent="-317500" lvl="6" marL="32004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7pPr>
            <a:lvl8pPr indent="-317500" lvl="7" marL="36576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lt1"/>
              </a:buClr>
              <a:buSzPts val="1400"/>
              <a:buFont typeface="Montserrat"/>
              <a:buChar char="■"/>
              <a:defRPr>
                <a:solidFill>
                  <a:schemeClr val="lt1"/>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088" name="Shape 1088"/>
        <p:cNvGrpSpPr/>
        <p:nvPr/>
      </p:nvGrpSpPr>
      <p:grpSpPr>
        <a:xfrm>
          <a:off x="0" y="0"/>
          <a:ext cx="0" cy="0"/>
          <a:chOff x="0" y="0"/>
          <a:chExt cx="0" cy="0"/>
        </a:xfrm>
      </p:grpSpPr>
      <p:sp>
        <p:nvSpPr>
          <p:cNvPr id="1089" name="Google Shape;1089;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090" name="Google Shape;1090;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0.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 Id="rId3" Type="http://schemas.openxmlformats.org/officeDocument/2006/relationships/image" Target="../media/image1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 Id="rId3" Type="http://schemas.openxmlformats.org/officeDocument/2006/relationships/image" Target="../media/image1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z4PNyHhQ62sf6FiULhDeDH1lc-7dy2bvH76Q-rjz76c/COPY" TargetMode="External"/><Relationship Id="rId5"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 Id="rId3" Type="http://schemas.openxmlformats.org/officeDocument/2006/relationships/image" Target="../media/image14.jpg"/><Relationship Id="rId4" Type="http://schemas.openxmlformats.org/officeDocument/2006/relationships/image" Target="../media/image1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hyperlink" Target="https://www.freepik.com/free-vector/flat-geometric-background_24236072.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hyperlink" Target="https://www.freepik.com/free-vector/flat-geometric-background_24236047.htm/?utm_source=slidesgo_template&amp;utm_medium=referral-link&amp;utm_campaign=sg_resources&amp;utm_content=freepik" TargetMode="External"/><Relationship Id="rId4" Type="http://schemas.openxmlformats.org/officeDocument/2006/relationships/hyperlink" Target="https://www.freepik.com/free-photo/young-pretty-girl-looking-through-metal-grid_4912255.htm/?utm_source=slidesgo_template&amp;utm_medium=referral-link&amp;utm_campaign=sg_resources&amp;utm_content=freepik" TargetMode="External"/><Relationship Id="rId5" Type="http://schemas.openxmlformats.org/officeDocument/2006/relationships/hyperlink" Target="https://www.freepik.com/free-photo/portrait-smiling-young-woman-standing-fence_4473122.htm/?utm_source=slidesgo_template&amp;utm_medium=referral-link&amp;utm_campaign=sg_resources&amp;utm_content=freepik" TargetMode="External"/><Relationship Id="rId6" Type="http://schemas.openxmlformats.org/officeDocument/2006/relationships/hyperlink" Target="https://www.freepik.com/free-photo/smiling-teenager-with-stack-books_2444969.htm/?utm_source=slidesgo_template&amp;utm_medium=referral-link&amp;utm_campaign=sg_resources&amp;utm_content=freepik" TargetMode="External"/><Relationship Id="rId7" Type="http://schemas.openxmlformats.org/officeDocument/2006/relationships/hyperlink" Target="https://www.freepik.com/free-photo/study-group-learning-library_21138888.htm/?utm_source=slidesgo_template&amp;utm_medium=referral-link&amp;utm_campaign=sg_resources&amp;utm_content=freepik" TargetMode="External"/><Relationship Id="rId8" Type="http://schemas.openxmlformats.org/officeDocument/2006/relationships/hyperlink" Target="https://www.freepik.com/free-photo/multiracial-hands-coming-together_10870016.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0.xml"/><Relationship Id="rId3" Type="http://schemas.openxmlformats.org/officeDocument/2006/relationships/hyperlink" Target="https://fonts.google.com/specimen/Red+Hat+Display" TargetMode="External"/><Relationship Id="rId4" Type="http://schemas.openxmlformats.org/officeDocument/2006/relationships/hyperlink" Target="https://fonts.google.com/specimen/Montserrat"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8.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9.png"/><Relationship Id="rId17" Type="http://schemas.openxmlformats.org/officeDocument/2006/relationships/image" Target="../media/image5.png"/><Relationship Id="rId16"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7" name="Shape 1097"/>
        <p:cNvGrpSpPr/>
        <p:nvPr/>
      </p:nvGrpSpPr>
      <p:grpSpPr>
        <a:xfrm>
          <a:off x="0" y="0"/>
          <a:ext cx="0" cy="0"/>
          <a:chOff x="0" y="0"/>
          <a:chExt cx="0" cy="0"/>
        </a:xfrm>
      </p:grpSpPr>
      <p:grpSp>
        <p:nvGrpSpPr>
          <p:cNvPr id="1098" name="Google Shape;1098;p37"/>
          <p:cNvGrpSpPr/>
          <p:nvPr/>
        </p:nvGrpSpPr>
        <p:grpSpPr>
          <a:xfrm flipH="1">
            <a:off x="7125160" y="340200"/>
            <a:ext cx="922750" cy="922150"/>
            <a:chOff x="715100" y="1540725"/>
            <a:chExt cx="922750" cy="922150"/>
          </a:xfrm>
        </p:grpSpPr>
        <p:sp>
          <p:nvSpPr>
            <p:cNvPr id="1099" name="Google Shape;1099;p37"/>
            <p:cNvSpPr/>
            <p:nvPr/>
          </p:nvSpPr>
          <p:spPr>
            <a:xfrm>
              <a:off x="715100" y="1540725"/>
              <a:ext cx="922750" cy="922150"/>
            </a:xfrm>
            <a:custGeom>
              <a:rect b="b" l="l" r="r" t="t"/>
              <a:pathLst>
                <a:path extrusionOk="0" fill="none" h="36886" w="36910">
                  <a:moveTo>
                    <a:pt x="36909" y="18443"/>
                  </a:moveTo>
                  <a:cubicBezTo>
                    <a:pt x="36909" y="28646"/>
                    <a:pt x="28646" y="36886"/>
                    <a:pt x="18443" y="36886"/>
                  </a:cubicBezTo>
                  <a:cubicBezTo>
                    <a:pt x="8263" y="36886"/>
                    <a:pt x="1" y="28646"/>
                    <a:pt x="1" y="18443"/>
                  </a:cubicBezTo>
                  <a:cubicBezTo>
                    <a:pt x="1" y="8263"/>
                    <a:pt x="8263" y="0"/>
                    <a:pt x="18443" y="0"/>
                  </a:cubicBezTo>
                  <a:cubicBezTo>
                    <a:pt x="28646" y="0"/>
                    <a:pt x="36909" y="8263"/>
                    <a:pt x="36909" y="18443"/>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37"/>
            <p:cNvSpPr/>
            <p:nvPr/>
          </p:nvSpPr>
          <p:spPr>
            <a:xfrm>
              <a:off x="798975" y="1624600"/>
              <a:ext cx="754975" cy="754400"/>
            </a:xfrm>
            <a:custGeom>
              <a:rect b="b" l="l" r="r" t="t"/>
              <a:pathLst>
                <a:path extrusionOk="0" fill="none" h="30176" w="30199">
                  <a:moveTo>
                    <a:pt x="30199" y="15088"/>
                  </a:moveTo>
                  <a:cubicBezTo>
                    <a:pt x="30199" y="23419"/>
                    <a:pt x="23420" y="30175"/>
                    <a:pt x="15088" y="30175"/>
                  </a:cubicBezTo>
                  <a:cubicBezTo>
                    <a:pt x="6757" y="30175"/>
                    <a:pt x="1" y="23419"/>
                    <a:pt x="1" y="15088"/>
                  </a:cubicBezTo>
                  <a:cubicBezTo>
                    <a:pt x="1" y="6757"/>
                    <a:pt x="6757" y="1"/>
                    <a:pt x="15088" y="1"/>
                  </a:cubicBezTo>
                  <a:cubicBezTo>
                    <a:pt x="23420" y="1"/>
                    <a:pt x="30199" y="6757"/>
                    <a:pt x="30199" y="1508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37"/>
            <p:cNvSpPr/>
            <p:nvPr/>
          </p:nvSpPr>
          <p:spPr>
            <a:xfrm>
              <a:off x="877150" y="1702775"/>
              <a:ext cx="598050" cy="598050"/>
            </a:xfrm>
            <a:custGeom>
              <a:rect b="b" l="l" r="r" t="t"/>
              <a:pathLst>
                <a:path extrusionOk="0" fill="none" h="23922" w="23922">
                  <a:moveTo>
                    <a:pt x="23922" y="11961"/>
                  </a:moveTo>
                  <a:cubicBezTo>
                    <a:pt x="23922" y="18558"/>
                    <a:pt x="18558" y="23921"/>
                    <a:pt x="11961" y="23921"/>
                  </a:cubicBezTo>
                  <a:cubicBezTo>
                    <a:pt x="5365" y="23921"/>
                    <a:pt x="1" y="18558"/>
                    <a:pt x="1" y="11961"/>
                  </a:cubicBezTo>
                  <a:cubicBezTo>
                    <a:pt x="1" y="5365"/>
                    <a:pt x="5365" y="1"/>
                    <a:pt x="11961" y="1"/>
                  </a:cubicBezTo>
                  <a:cubicBezTo>
                    <a:pt x="18558" y="1"/>
                    <a:pt x="23922" y="5365"/>
                    <a:pt x="23922" y="11961"/>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7"/>
            <p:cNvSpPr/>
            <p:nvPr/>
          </p:nvSpPr>
          <p:spPr>
            <a:xfrm>
              <a:off x="954200" y="1779800"/>
              <a:ext cx="443975" cy="444000"/>
            </a:xfrm>
            <a:custGeom>
              <a:rect b="b" l="l" r="r" t="t"/>
              <a:pathLst>
                <a:path extrusionOk="0" fill="none" h="17760" w="17759">
                  <a:moveTo>
                    <a:pt x="17758" y="8880"/>
                  </a:moveTo>
                  <a:cubicBezTo>
                    <a:pt x="17758" y="13787"/>
                    <a:pt x="13787" y="17759"/>
                    <a:pt x="8879" y="17759"/>
                  </a:cubicBezTo>
                  <a:cubicBezTo>
                    <a:pt x="3972" y="17759"/>
                    <a:pt x="0" y="13787"/>
                    <a:pt x="0" y="8880"/>
                  </a:cubicBezTo>
                  <a:cubicBezTo>
                    <a:pt x="0" y="3973"/>
                    <a:pt x="3972" y="1"/>
                    <a:pt x="8879" y="1"/>
                  </a:cubicBezTo>
                  <a:cubicBezTo>
                    <a:pt x="13787" y="1"/>
                    <a:pt x="17758" y="3973"/>
                    <a:pt x="17758" y="888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7"/>
            <p:cNvSpPr/>
            <p:nvPr/>
          </p:nvSpPr>
          <p:spPr>
            <a:xfrm>
              <a:off x="1023250" y="1848850"/>
              <a:ext cx="305875" cy="305900"/>
            </a:xfrm>
            <a:custGeom>
              <a:rect b="b" l="l" r="r" t="t"/>
              <a:pathLst>
                <a:path extrusionOk="0" fill="none" h="12236" w="12235">
                  <a:moveTo>
                    <a:pt x="12235" y="6118"/>
                  </a:moveTo>
                  <a:cubicBezTo>
                    <a:pt x="12235" y="9496"/>
                    <a:pt x="9496" y="12235"/>
                    <a:pt x="6117" y="12235"/>
                  </a:cubicBezTo>
                  <a:cubicBezTo>
                    <a:pt x="2739" y="12235"/>
                    <a:pt x="0" y="9496"/>
                    <a:pt x="0" y="6118"/>
                  </a:cubicBezTo>
                  <a:cubicBezTo>
                    <a:pt x="0" y="2740"/>
                    <a:pt x="2739" y="1"/>
                    <a:pt x="6117" y="1"/>
                  </a:cubicBezTo>
                  <a:cubicBezTo>
                    <a:pt x="9496" y="1"/>
                    <a:pt x="12235" y="2740"/>
                    <a:pt x="12235" y="611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7"/>
            <p:cNvSpPr/>
            <p:nvPr/>
          </p:nvSpPr>
          <p:spPr>
            <a:xfrm>
              <a:off x="1094000" y="1919625"/>
              <a:ext cx="164375" cy="164350"/>
            </a:xfrm>
            <a:custGeom>
              <a:rect b="b" l="l" r="r" t="t"/>
              <a:pathLst>
                <a:path extrusionOk="0" fill="none" h="6574" w="6575">
                  <a:moveTo>
                    <a:pt x="6574" y="3287"/>
                  </a:moveTo>
                  <a:cubicBezTo>
                    <a:pt x="6574" y="5090"/>
                    <a:pt x="5113" y="6574"/>
                    <a:pt x="3287" y="6574"/>
                  </a:cubicBezTo>
                  <a:cubicBezTo>
                    <a:pt x="1484" y="6574"/>
                    <a:pt x="1" y="5090"/>
                    <a:pt x="1" y="3287"/>
                  </a:cubicBezTo>
                  <a:cubicBezTo>
                    <a:pt x="1" y="1484"/>
                    <a:pt x="1484" y="0"/>
                    <a:pt x="3287" y="0"/>
                  </a:cubicBezTo>
                  <a:cubicBezTo>
                    <a:pt x="5113" y="0"/>
                    <a:pt x="6574" y="1484"/>
                    <a:pt x="6574" y="3287"/>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 name="Google Shape;1105;p37"/>
          <p:cNvSpPr txBox="1"/>
          <p:nvPr>
            <p:ph type="ctrTitle"/>
          </p:nvPr>
        </p:nvSpPr>
        <p:spPr>
          <a:xfrm>
            <a:off x="1669800" y="1059069"/>
            <a:ext cx="5804400" cy="252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9900">
                <a:solidFill>
                  <a:schemeClr val="accent5"/>
                </a:solidFill>
              </a:rPr>
              <a:t>WORLD</a:t>
            </a:r>
            <a:endParaRPr sz="9900">
              <a:solidFill>
                <a:schemeClr val="accent5"/>
              </a:solidFill>
            </a:endParaRPr>
          </a:p>
          <a:p>
            <a:pPr indent="0" lvl="0" marL="0" rtl="0" algn="ctr">
              <a:spcBef>
                <a:spcPts val="0"/>
              </a:spcBef>
              <a:spcAft>
                <a:spcPts val="0"/>
              </a:spcAft>
              <a:buNone/>
            </a:pPr>
            <a:r>
              <a:rPr lang="en" sz="7200">
                <a:solidFill>
                  <a:schemeClr val="lt1"/>
                </a:solidFill>
              </a:rPr>
              <a:t>BORDERS</a:t>
            </a:r>
            <a:endParaRPr sz="7200">
              <a:solidFill>
                <a:schemeClr val="lt1"/>
              </a:solidFill>
            </a:endParaRPr>
          </a:p>
        </p:txBody>
      </p:sp>
      <p:sp>
        <p:nvSpPr>
          <p:cNvPr id="1106" name="Google Shape;1106;p37"/>
          <p:cNvSpPr txBox="1"/>
          <p:nvPr>
            <p:ph idx="1" type="subTitle"/>
          </p:nvPr>
        </p:nvSpPr>
        <p:spPr>
          <a:xfrm>
            <a:off x="1669800" y="3674925"/>
            <a:ext cx="5804400" cy="40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1107" name="Google Shape;1107;p37"/>
          <p:cNvSpPr/>
          <p:nvPr/>
        </p:nvSpPr>
        <p:spPr>
          <a:xfrm>
            <a:off x="781661" y="31639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7"/>
          <p:cNvSpPr/>
          <p:nvPr/>
        </p:nvSpPr>
        <p:spPr>
          <a:xfrm>
            <a:off x="781661" y="350465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37"/>
          <p:cNvSpPr/>
          <p:nvPr/>
        </p:nvSpPr>
        <p:spPr>
          <a:xfrm>
            <a:off x="781661" y="3845399"/>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37"/>
          <p:cNvSpPr/>
          <p:nvPr/>
        </p:nvSpPr>
        <p:spPr>
          <a:xfrm>
            <a:off x="-552550" y="3370263"/>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4" name="Shape 1324"/>
        <p:cNvGrpSpPr/>
        <p:nvPr/>
      </p:nvGrpSpPr>
      <p:grpSpPr>
        <a:xfrm>
          <a:off x="0" y="0"/>
          <a:ext cx="0" cy="0"/>
          <a:chOff x="0" y="0"/>
          <a:chExt cx="0" cy="0"/>
        </a:xfrm>
      </p:grpSpPr>
      <p:sp>
        <p:nvSpPr>
          <p:cNvPr id="1325" name="Google Shape;1325;p46"/>
          <p:cNvSpPr txBox="1"/>
          <p:nvPr>
            <p:ph idx="1" type="subTitle"/>
          </p:nvPr>
        </p:nvSpPr>
        <p:spPr>
          <a:xfrm>
            <a:off x="720000" y="2542375"/>
            <a:ext cx="2336400" cy="54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326" name="Google Shape;1326;p46"/>
          <p:cNvSpPr txBox="1"/>
          <p:nvPr>
            <p:ph idx="5" type="subTitle"/>
          </p:nvPr>
        </p:nvSpPr>
        <p:spPr>
          <a:xfrm>
            <a:off x="3403800" y="2542375"/>
            <a:ext cx="2336400" cy="54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327" name="Google Shape;1327;p46"/>
          <p:cNvSpPr txBox="1"/>
          <p:nvPr>
            <p:ph idx="6" type="subTitle"/>
          </p:nvPr>
        </p:nvSpPr>
        <p:spPr>
          <a:xfrm>
            <a:off x="6087600" y="2542375"/>
            <a:ext cx="2336400" cy="54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328" name="Google Shape;1328;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THREE IMPORTANT IDEAS</a:t>
            </a:r>
            <a:endParaRPr/>
          </a:p>
        </p:txBody>
      </p:sp>
      <p:sp>
        <p:nvSpPr>
          <p:cNvPr id="1329" name="Google Shape;1329;p46"/>
          <p:cNvSpPr txBox="1"/>
          <p:nvPr>
            <p:ph idx="2" type="subTitle"/>
          </p:nvPr>
        </p:nvSpPr>
        <p:spPr>
          <a:xfrm>
            <a:off x="720000" y="2917158"/>
            <a:ext cx="2336400" cy="81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1330" name="Google Shape;1330;p46"/>
          <p:cNvSpPr txBox="1"/>
          <p:nvPr>
            <p:ph idx="3" type="subTitle"/>
          </p:nvPr>
        </p:nvSpPr>
        <p:spPr>
          <a:xfrm>
            <a:off x="3403800" y="2917158"/>
            <a:ext cx="2336400" cy="81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1331" name="Google Shape;1331;p46"/>
          <p:cNvSpPr txBox="1"/>
          <p:nvPr>
            <p:ph idx="4" type="subTitle"/>
          </p:nvPr>
        </p:nvSpPr>
        <p:spPr>
          <a:xfrm>
            <a:off x="6087600" y="2917158"/>
            <a:ext cx="2336400" cy="81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1332" name="Google Shape;1332;p46"/>
          <p:cNvSpPr/>
          <p:nvPr/>
        </p:nvSpPr>
        <p:spPr>
          <a:xfrm flipH="1">
            <a:off x="1550085" y="175046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333" name="Google Shape;1333;p46"/>
          <p:cNvSpPr/>
          <p:nvPr/>
        </p:nvSpPr>
        <p:spPr>
          <a:xfrm flipH="1">
            <a:off x="4233888" y="175046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334" name="Google Shape;1334;p46"/>
          <p:cNvSpPr/>
          <p:nvPr/>
        </p:nvSpPr>
        <p:spPr>
          <a:xfrm flipH="1">
            <a:off x="6917688" y="175046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335" name="Google Shape;1335;p46"/>
          <p:cNvSpPr/>
          <p:nvPr/>
        </p:nvSpPr>
        <p:spPr>
          <a:xfrm rot="5400000">
            <a:off x="4518350" y="4118350"/>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6"/>
          <p:cNvSpPr/>
          <p:nvPr/>
        </p:nvSpPr>
        <p:spPr>
          <a:xfrm>
            <a:off x="-5425" y="4042900"/>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7" name="Google Shape;1337;p46"/>
          <p:cNvGrpSpPr/>
          <p:nvPr/>
        </p:nvGrpSpPr>
        <p:grpSpPr>
          <a:xfrm>
            <a:off x="8034085" y="-9525"/>
            <a:ext cx="1240114" cy="1135083"/>
            <a:chOff x="8034085" y="-9525"/>
            <a:chExt cx="1240114" cy="1135083"/>
          </a:xfrm>
        </p:grpSpPr>
        <p:sp>
          <p:nvSpPr>
            <p:cNvPr id="1338" name="Google Shape;1338;p46"/>
            <p:cNvSpPr/>
            <p:nvPr/>
          </p:nvSpPr>
          <p:spPr>
            <a:xfrm flipH="1">
              <a:off x="8510882" y="-9525"/>
              <a:ext cx="763317" cy="810113"/>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6"/>
            <p:cNvSpPr/>
            <p:nvPr/>
          </p:nvSpPr>
          <p:spPr>
            <a:xfrm flipH="1">
              <a:off x="8034085" y="172019"/>
              <a:ext cx="946033" cy="953538"/>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6"/>
            <p:cNvSpPr/>
            <p:nvPr/>
          </p:nvSpPr>
          <p:spPr>
            <a:xfrm flipH="1">
              <a:off x="8530941" y="172322"/>
              <a:ext cx="456670" cy="561988"/>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46"/>
          <p:cNvGrpSpPr/>
          <p:nvPr/>
        </p:nvGrpSpPr>
        <p:grpSpPr>
          <a:xfrm rot="5400000">
            <a:off x="261135" y="257188"/>
            <a:ext cx="453975" cy="948400"/>
            <a:chOff x="7520035" y="2360625"/>
            <a:chExt cx="453975" cy="948400"/>
          </a:xfrm>
        </p:grpSpPr>
        <p:grpSp>
          <p:nvGrpSpPr>
            <p:cNvPr id="1342" name="Google Shape;1342;p46"/>
            <p:cNvGrpSpPr/>
            <p:nvPr/>
          </p:nvGrpSpPr>
          <p:grpSpPr>
            <a:xfrm flipH="1">
              <a:off x="7520885" y="2813700"/>
              <a:ext cx="453125" cy="495325"/>
              <a:chOff x="4291875" y="1071125"/>
              <a:chExt cx="453125" cy="495325"/>
            </a:xfrm>
          </p:grpSpPr>
          <p:sp>
            <p:nvSpPr>
              <p:cNvPr id="1343" name="Google Shape;1343;p46"/>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6"/>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6"/>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6"/>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6"/>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6"/>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6"/>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6"/>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46"/>
            <p:cNvGrpSpPr/>
            <p:nvPr/>
          </p:nvGrpSpPr>
          <p:grpSpPr>
            <a:xfrm flipH="1">
              <a:off x="7520035" y="2360625"/>
              <a:ext cx="453975" cy="495325"/>
              <a:chOff x="4291875" y="618050"/>
              <a:chExt cx="453975" cy="495325"/>
            </a:xfrm>
          </p:grpSpPr>
          <p:sp>
            <p:nvSpPr>
              <p:cNvPr id="1352" name="Google Shape;1352;p46"/>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6"/>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6"/>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6"/>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6"/>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6"/>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6"/>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59" name="Google Shape;1359;p46"/>
          <p:cNvGrpSpPr/>
          <p:nvPr/>
        </p:nvGrpSpPr>
        <p:grpSpPr>
          <a:xfrm>
            <a:off x="4416707" y="1912474"/>
            <a:ext cx="310602" cy="352803"/>
            <a:chOff x="-28069875" y="3175300"/>
            <a:chExt cx="260725" cy="296150"/>
          </a:xfrm>
        </p:grpSpPr>
        <p:sp>
          <p:nvSpPr>
            <p:cNvPr id="1360" name="Google Shape;1360;p46"/>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6"/>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6"/>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6"/>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6"/>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6"/>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6"/>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6"/>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6"/>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46"/>
          <p:cNvGrpSpPr/>
          <p:nvPr/>
        </p:nvGrpSpPr>
        <p:grpSpPr>
          <a:xfrm>
            <a:off x="7078445" y="1912487"/>
            <a:ext cx="354710" cy="352803"/>
            <a:chOff x="-27351575" y="3175300"/>
            <a:chExt cx="297750" cy="296150"/>
          </a:xfrm>
        </p:grpSpPr>
        <p:sp>
          <p:nvSpPr>
            <p:cNvPr id="1370" name="Google Shape;1370;p46"/>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6"/>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6"/>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6"/>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 name="Google Shape;1374;p46"/>
          <p:cNvGrpSpPr/>
          <p:nvPr/>
        </p:nvGrpSpPr>
        <p:grpSpPr>
          <a:xfrm>
            <a:off x="1712249" y="1912943"/>
            <a:ext cx="351910" cy="351880"/>
            <a:chOff x="-25094250" y="3547050"/>
            <a:chExt cx="295400" cy="295375"/>
          </a:xfrm>
        </p:grpSpPr>
        <p:sp>
          <p:nvSpPr>
            <p:cNvPr id="1375" name="Google Shape;1375;p46"/>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6"/>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6"/>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6"/>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6"/>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3" name="Shape 1383"/>
        <p:cNvGrpSpPr/>
        <p:nvPr/>
      </p:nvGrpSpPr>
      <p:grpSpPr>
        <a:xfrm>
          <a:off x="0" y="0"/>
          <a:ext cx="0" cy="0"/>
          <a:chOff x="0" y="0"/>
          <a:chExt cx="0" cy="0"/>
        </a:xfrm>
      </p:grpSpPr>
      <p:sp>
        <p:nvSpPr>
          <p:cNvPr id="1384" name="Google Shape;1384;p47"/>
          <p:cNvSpPr txBox="1"/>
          <p:nvPr>
            <p:ph idx="1" type="subTitle"/>
          </p:nvPr>
        </p:nvSpPr>
        <p:spPr>
          <a:xfrm>
            <a:off x="1928816" y="1670800"/>
            <a:ext cx="2487000" cy="53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385" name="Google Shape;1385;p47"/>
          <p:cNvSpPr txBox="1"/>
          <p:nvPr>
            <p:ph idx="2" type="subTitle"/>
          </p:nvPr>
        </p:nvSpPr>
        <p:spPr>
          <a:xfrm>
            <a:off x="1928805" y="2059825"/>
            <a:ext cx="2487000" cy="64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386" name="Google Shape;1386;p47"/>
          <p:cNvSpPr txBox="1"/>
          <p:nvPr>
            <p:ph idx="3" type="subTitle"/>
          </p:nvPr>
        </p:nvSpPr>
        <p:spPr>
          <a:xfrm>
            <a:off x="5404405" y="2059825"/>
            <a:ext cx="2487000" cy="64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1387" name="Google Shape;1387;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EXPLAIN FOUR CONCEPTS</a:t>
            </a:r>
            <a:endParaRPr/>
          </a:p>
        </p:txBody>
      </p:sp>
      <p:sp>
        <p:nvSpPr>
          <p:cNvPr id="1388" name="Google Shape;1388;p47"/>
          <p:cNvSpPr txBox="1"/>
          <p:nvPr>
            <p:ph idx="6" type="subTitle"/>
          </p:nvPr>
        </p:nvSpPr>
        <p:spPr>
          <a:xfrm>
            <a:off x="1928816" y="3079750"/>
            <a:ext cx="2487000" cy="53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389" name="Google Shape;1389;p47"/>
          <p:cNvSpPr txBox="1"/>
          <p:nvPr>
            <p:ph idx="4" type="subTitle"/>
          </p:nvPr>
        </p:nvSpPr>
        <p:spPr>
          <a:xfrm>
            <a:off x="1928805" y="3468800"/>
            <a:ext cx="2487000" cy="64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1390" name="Google Shape;1390;p47"/>
          <p:cNvSpPr txBox="1"/>
          <p:nvPr>
            <p:ph idx="5" type="subTitle"/>
          </p:nvPr>
        </p:nvSpPr>
        <p:spPr>
          <a:xfrm>
            <a:off x="5404404" y="3468800"/>
            <a:ext cx="2487000" cy="64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It’s</a:t>
            </a:r>
            <a:r>
              <a:rPr lang="en"/>
              <a:t> the biggest planet in the Solar System</a:t>
            </a:r>
            <a:endParaRPr/>
          </a:p>
        </p:txBody>
      </p:sp>
      <p:sp>
        <p:nvSpPr>
          <p:cNvPr id="1391" name="Google Shape;1391;p47"/>
          <p:cNvSpPr txBox="1"/>
          <p:nvPr>
            <p:ph idx="7" type="subTitle"/>
          </p:nvPr>
        </p:nvSpPr>
        <p:spPr>
          <a:xfrm>
            <a:off x="5404410" y="1670800"/>
            <a:ext cx="2487000" cy="53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1392" name="Google Shape;1392;p47"/>
          <p:cNvSpPr txBox="1"/>
          <p:nvPr>
            <p:ph idx="8" type="subTitle"/>
          </p:nvPr>
        </p:nvSpPr>
        <p:spPr>
          <a:xfrm>
            <a:off x="5404410" y="3079750"/>
            <a:ext cx="2487000" cy="531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JUPITER</a:t>
            </a:r>
            <a:endParaRPr/>
          </a:p>
        </p:txBody>
      </p:sp>
      <p:sp>
        <p:nvSpPr>
          <p:cNvPr id="1393" name="Google Shape;1393;p47"/>
          <p:cNvSpPr/>
          <p:nvPr/>
        </p:nvSpPr>
        <p:spPr>
          <a:xfrm flipH="1">
            <a:off x="1252590" y="185523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394" name="Google Shape;1394;p47"/>
          <p:cNvSpPr/>
          <p:nvPr/>
        </p:nvSpPr>
        <p:spPr>
          <a:xfrm flipH="1">
            <a:off x="1252590" y="326018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395" name="Google Shape;1395;p47"/>
          <p:cNvSpPr/>
          <p:nvPr/>
        </p:nvSpPr>
        <p:spPr>
          <a:xfrm flipH="1">
            <a:off x="4728190" y="185523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396" name="Google Shape;1396;p47"/>
          <p:cNvSpPr/>
          <p:nvPr/>
        </p:nvSpPr>
        <p:spPr>
          <a:xfrm flipH="1">
            <a:off x="4728190" y="326018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397" name="Google Shape;1397;p47"/>
          <p:cNvSpPr/>
          <p:nvPr/>
        </p:nvSpPr>
        <p:spPr>
          <a:xfrm>
            <a:off x="6386350" y="514350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7"/>
          <p:cNvSpPr/>
          <p:nvPr/>
        </p:nvSpPr>
        <p:spPr>
          <a:xfrm rot="5400000">
            <a:off x="212050" y="1952525"/>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9" name="Google Shape;1399;p47"/>
          <p:cNvGrpSpPr/>
          <p:nvPr/>
        </p:nvGrpSpPr>
        <p:grpSpPr>
          <a:xfrm>
            <a:off x="1414711" y="2026310"/>
            <a:ext cx="351926" cy="334744"/>
            <a:chOff x="-6690625" y="3631325"/>
            <a:chExt cx="307225" cy="292225"/>
          </a:xfrm>
        </p:grpSpPr>
        <p:sp>
          <p:nvSpPr>
            <p:cNvPr id="1400" name="Google Shape;1400;p4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47"/>
          <p:cNvGrpSpPr/>
          <p:nvPr/>
        </p:nvGrpSpPr>
        <p:grpSpPr>
          <a:xfrm>
            <a:off x="4890408" y="3422055"/>
            <a:ext cx="351920" cy="352795"/>
            <a:chOff x="-3771675" y="3971775"/>
            <a:chExt cx="291300" cy="292025"/>
          </a:xfrm>
        </p:grpSpPr>
        <p:sp>
          <p:nvSpPr>
            <p:cNvPr id="1406" name="Google Shape;1406;p4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47"/>
          <p:cNvGrpSpPr/>
          <p:nvPr/>
        </p:nvGrpSpPr>
        <p:grpSpPr>
          <a:xfrm>
            <a:off x="4890507" y="2020119"/>
            <a:ext cx="351915" cy="346790"/>
            <a:chOff x="-5254775" y="3631325"/>
            <a:chExt cx="296950" cy="292625"/>
          </a:xfrm>
        </p:grpSpPr>
        <p:sp>
          <p:nvSpPr>
            <p:cNvPr id="1412" name="Google Shape;1412;p4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47"/>
          <p:cNvGrpSpPr/>
          <p:nvPr/>
        </p:nvGrpSpPr>
        <p:grpSpPr>
          <a:xfrm>
            <a:off x="1414809" y="3422109"/>
            <a:ext cx="351914" cy="352812"/>
            <a:chOff x="-1591550" y="3597475"/>
            <a:chExt cx="293825" cy="294575"/>
          </a:xfrm>
        </p:grpSpPr>
        <p:sp>
          <p:nvSpPr>
            <p:cNvPr id="1420" name="Google Shape;1420;p4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6" name="Shape 1426"/>
        <p:cNvGrpSpPr/>
        <p:nvPr/>
      </p:nvGrpSpPr>
      <p:grpSpPr>
        <a:xfrm>
          <a:off x="0" y="0"/>
          <a:ext cx="0" cy="0"/>
          <a:chOff x="0" y="0"/>
          <a:chExt cx="0" cy="0"/>
        </a:xfrm>
      </p:grpSpPr>
      <p:sp>
        <p:nvSpPr>
          <p:cNvPr id="1427" name="Google Shape;1427;p48"/>
          <p:cNvSpPr txBox="1"/>
          <p:nvPr>
            <p:ph idx="7" type="subTitle"/>
          </p:nvPr>
        </p:nvSpPr>
        <p:spPr>
          <a:xfrm>
            <a:off x="715100" y="1800600"/>
            <a:ext cx="2336400" cy="54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428" name="Google Shape;1428;p48"/>
          <p:cNvSpPr txBox="1"/>
          <p:nvPr>
            <p:ph idx="4" type="subTitle"/>
          </p:nvPr>
        </p:nvSpPr>
        <p:spPr>
          <a:xfrm>
            <a:off x="720000" y="3956024"/>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1429" name="Google Shape;1429;p48"/>
          <p:cNvSpPr txBox="1"/>
          <p:nvPr>
            <p:ph idx="5" type="subTitle"/>
          </p:nvPr>
        </p:nvSpPr>
        <p:spPr>
          <a:xfrm>
            <a:off x="3403800" y="3956024"/>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a:t>
            </a:r>
            <a:r>
              <a:rPr lang="en"/>
              <a:t> composed of hydrogen and helium</a:t>
            </a:r>
            <a:endParaRPr/>
          </a:p>
        </p:txBody>
      </p:sp>
      <p:sp>
        <p:nvSpPr>
          <p:cNvPr id="1430" name="Google Shape;1430;p48"/>
          <p:cNvSpPr txBox="1"/>
          <p:nvPr>
            <p:ph idx="1" type="subTitle"/>
          </p:nvPr>
        </p:nvSpPr>
        <p:spPr>
          <a:xfrm>
            <a:off x="720000" y="2196473"/>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a:t>
            </a:r>
            <a:endParaRPr/>
          </a:p>
        </p:txBody>
      </p:sp>
      <p:sp>
        <p:nvSpPr>
          <p:cNvPr id="1431" name="Google Shape;1431;p48"/>
          <p:cNvSpPr txBox="1"/>
          <p:nvPr>
            <p:ph idx="13" type="subTitle"/>
          </p:nvPr>
        </p:nvSpPr>
        <p:spPr>
          <a:xfrm>
            <a:off x="715100" y="3555625"/>
            <a:ext cx="2336400" cy="54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1432" name="Google Shape;1432;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REVIEWING CONCEPTS IS A GOOD IDEA</a:t>
            </a:r>
            <a:endParaRPr/>
          </a:p>
        </p:txBody>
      </p:sp>
      <p:sp>
        <p:nvSpPr>
          <p:cNvPr id="1433" name="Google Shape;1433;p48"/>
          <p:cNvSpPr txBox="1"/>
          <p:nvPr>
            <p:ph idx="8" type="subTitle"/>
          </p:nvPr>
        </p:nvSpPr>
        <p:spPr>
          <a:xfrm>
            <a:off x="3403800" y="1800600"/>
            <a:ext cx="2336400" cy="54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434" name="Google Shape;1434;p48"/>
          <p:cNvSpPr txBox="1"/>
          <p:nvPr>
            <p:ph idx="9" type="subTitle"/>
          </p:nvPr>
        </p:nvSpPr>
        <p:spPr>
          <a:xfrm>
            <a:off x="6092500" y="1800600"/>
            <a:ext cx="2336400" cy="54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1435" name="Google Shape;1435;p48"/>
          <p:cNvSpPr txBox="1"/>
          <p:nvPr>
            <p:ph idx="2" type="subTitle"/>
          </p:nvPr>
        </p:nvSpPr>
        <p:spPr>
          <a:xfrm>
            <a:off x="3403800" y="2196473"/>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1436" name="Google Shape;1436;p48"/>
          <p:cNvSpPr txBox="1"/>
          <p:nvPr>
            <p:ph idx="3" type="subTitle"/>
          </p:nvPr>
        </p:nvSpPr>
        <p:spPr>
          <a:xfrm>
            <a:off x="6087600" y="2196473"/>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1437" name="Google Shape;1437;p48"/>
          <p:cNvSpPr txBox="1"/>
          <p:nvPr>
            <p:ph idx="6" type="subTitle"/>
          </p:nvPr>
        </p:nvSpPr>
        <p:spPr>
          <a:xfrm>
            <a:off x="6087600" y="3956024"/>
            <a:ext cx="2336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far away from Earth</a:t>
            </a:r>
            <a:endParaRPr/>
          </a:p>
        </p:txBody>
      </p:sp>
      <p:sp>
        <p:nvSpPr>
          <p:cNvPr id="1438" name="Google Shape;1438;p48"/>
          <p:cNvSpPr txBox="1"/>
          <p:nvPr>
            <p:ph idx="14" type="subTitle"/>
          </p:nvPr>
        </p:nvSpPr>
        <p:spPr>
          <a:xfrm>
            <a:off x="3403800" y="3555625"/>
            <a:ext cx="2336400" cy="54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1439" name="Google Shape;1439;p48"/>
          <p:cNvSpPr txBox="1"/>
          <p:nvPr>
            <p:ph idx="15" type="subTitle"/>
          </p:nvPr>
        </p:nvSpPr>
        <p:spPr>
          <a:xfrm>
            <a:off x="6092500" y="3555625"/>
            <a:ext cx="2336400" cy="54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1440" name="Google Shape;1440;p48"/>
          <p:cNvSpPr/>
          <p:nvPr/>
        </p:nvSpPr>
        <p:spPr>
          <a:xfrm flipH="1">
            <a:off x="1550085" y="113331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Red Hat Display"/>
                <a:ea typeface="Red Hat Display"/>
                <a:cs typeface="Red Hat Display"/>
                <a:sym typeface="Red Hat Display"/>
              </a:rPr>
              <a:t>01</a:t>
            </a:r>
            <a:endParaRPr b="1" sz="2200">
              <a:solidFill>
                <a:schemeClr val="lt1"/>
              </a:solidFill>
              <a:latin typeface="Red Hat Display"/>
              <a:ea typeface="Red Hat Display"/>
              <a:cs typeface="Red Hat Display"/>
              <a:sym typeface="Red Hat Display"/>
            </a:endParaRPr>
          </a:p>
        </p:txBody>
      </p:sp>
      <p:sp>
        <p:nvSpPr>
          <p:cNvPr id="1441" name="Google Shape;1441;p48"/>
          <p:cNvSpPr/>
          <p:nvPr/>
        </p:nvSpPr>
        <p:spPr>
          <a:xfrm flipH="1">
            <a:off x="4233888" y="113331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Red Hat Display"/>
                <a:ea typeface="Red Hat Display"/>
                <a:cs typeface="Red Hat Display"/>
                <a:sym typeface="Red Hat Display"/>
              </a:rPr>
              <a:t>02</a:t>
            </a:r>
            <a:endParaRPr b="1" sz="2200">
              <a:solidFill>
                <a:schemeClr val="lt1"/>
              </a:solidFill>
              <a:latin typeface="Red Hat Display"/>
              <a:ea typeface="Red Hat Display"/>
              <a:cs typeface="Red Hat Display"/>
              <a:sym typeface="Red Hat Display"/>
            </a:endParaRPr>
          </a:p>
        </p:txBody>
      </p:sp>
      <p:sp>
        <p:nvSpPr>
          <p:cNvPr id="1442" name="Google Shape;1442;p48"/>
          <p:cNvSpPr/>
          <p:nvPr/>
        </p:nvSpPr>
        <p:spPr>
          <a:xfrm flipH="1">
            <a:off x="6917688" y="113331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Red Hat Display"/>
                <a:ea typeface="Red Hat Display"/>
                <a:cs typeface="Red Hat Display"/>
                <a:sym typeface="Red Hat Display"/>
              </a:rPr>
              <a:t>03</a:t>
            </a:r>
            <a:endParaRPr b="1" sz="2200">
              <a:solidFill>
                <a:schemeClr val="lt1"/>
              </a:solidFill>
              <a:latin typeface="Red Hat Display"/>
              <a:ea typeface="Red Hat Display"/>
              <a:cs typeface="Red Hat Display"/>
              <a:sym typeface="Red Hat Display"/>
            </a:endParaRPr>
          </a:p>
        </p:txBody>
      </p:sp>
      <p:sp>
        <p:nvSpPr>
          <p:cNvPr id="1443" name="Google Shape;1443;p48"/>
          <p:cNvSpPr/>
          <p:nvPr/>
        </p:nvSpPr>
        <p:spPr>
          <a:xfrm flipH="1">
            <a:off x="1550085" y="289298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Red Hat Display"/>
                <a:ea typeface="Red Hat Display"/>
                <a:cs typeface="Red Hat Display"/>
                <a:sym typeface="Red Hat Display"/>
              </a:rPr>
              <a:t>04</a:t>
            </a:r>
            <a:endParaRPr b="1" sz="2200">
              <a:solidFill>
                <a:schemeClr val="lt1"/>
              </a:solidFill>
              <a:latin typeface="Red Hat Display"/>
              <a:ea typeface="Red Hat Display"/>
              <a:cs typeface="Red Hat Display"/>
              <a:sym typeface="Red Hat Display"/>
            </a:endParaRPr>
          </a:p>
        </p:txBody>
      </p:sp>
      <p:sp>
        <p:nvSpPr>
          <p:cNvPr id="1444" name="Google Shape;1444;p48"/>
          <p:cNvSpPr/>
          <p:nvPr/>
        </p:nvSpPr>
        <p:spPr>
          <a:xfrm flipH="1">
            <a:off x="4233888" y="289298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Red Hat Display"/>
                <a:ea typeface="Red Hat Display"/>
                <a:cs typeface="Red Hat Display"/>
                <a:sym typeface="Red Hat Display"/>
              </a:rPr>
              <a:t>05</a:t>
            </a:r>
            <a:endParaRPr b="1" sz="2200">
              <a:solidFill>
                <a:schemeClr val="lt1"/>
              </a:solidFill>
              <a:latin typeface="Red Hat Display"/>
              <a:ea typeface="Red Hat Display"/>
              <a:cs typeface="Red Hat Display"/>
              <a:sym typeface="Red Hat Display"/>
            </a:endParaRPr>
          </a:p>
        </p:txBody>
      </p:sp>
      <p:sp>
        <p:nvSpPr>
          <p:cNvPr id="1445" name="Google Shape;1445;p48"/>
          <p:cNvSpPr/>
          <p:nvPr/>
        </p:nvSpPr>
        <p:spPr>
          <a:xfrm flipH="1">
            <a:off x="6917688" y="289298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Red Hat Display"/>
                <a:ea typeface="Red Hat Display"/>
                <a:cs typeface="Red Hat Display"/>
                <a:sym typeface="Red Hat Display"/>
              </a:rPr>
              <a:t>06</a:t>
            </a:r>
            <a:endParaRPr b="1" sz="2200">
              <a:solidFill>
                <a:schemeClr val="lt1"/>
              </a:solidFill>
              <a:latin typeface="Red Hat Display"/>
              <a:ea typeface="Red Hat Display"/>
              <a:cs typeface="Red Hat Display"/>
              <a:sym typeface="Red Hat Displ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49"/>
          <p:cNvSpPr txBox="1"/>
          <p:nvPr>
            <p:ph type="title"/>
          </p:nvPr>
        </p:nvSpPr>
        <p:spPr>
          <a:xfrm>
            <a:off x="2290025" y="3034988"/>
            <a:ext cx="4563900" cy="531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1451" name="Google Shape;1451;p49"/>
          <p:cNvSpPr txBox="1"/>
          <p:nvPr>
            <p:ph idx="1" type="subTitle"/>
          </p:nvPr>
        </p:nvSpPr>
        <p:spPr>
          <a:xfrm>
            <a:off x="1458125" y="1576613"/>
            <a:ext cx="6227700" cy="145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sp>
        <p:nvSpPr>
          <p:cNvPr id="1452" name="Google Shape;1452;p49"/>
          <p:cNvSpPr/>
          <p:nvPr/>
        </p:nvSpPr>
        <p:spPr>
          <a:xfrm>
            <a:off x="-128925" y="-9525"/>
            <a:ext cx="1044806" cy="1108860"/>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9"/>
          <p:cNvSpPr/>
          <p:nvPr/>
        </p:nvSpPr>
        <p:spPr>
          <a:xfrm>
            <a:off x="273568" y="238945"/>
            <a:ext cx="1294902" cy="1305176"/>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9"/>
          <p:cNvSpPr/>
          <p:nvPr/>
        </p:nvSpPr>
        <p:spPr>
          <a:xfrm>
            <a:off x="263312" y="239359"/>
            <a:ext cx="625077" cy="769233"/>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9"/>
          <p:cNvSpPr/>
          <p:nvPr/>
        </p:nvSpPr>
        <p:spPr>
          <a:xfrm flipH="1">
            <a:off x="7546210" y="994025"/>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9"/>
          <p:cNvSpPr/>
          <p:nvPr/>
        </p:nvSpPr>
        <p:spPr>
          <a:xfrm flipH="1">
            <a:off x="7860060" y="1308450"/>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7" name="Google Shape;1457;p49"/>
          <p:cNvGrpSpPr/>
          <p:nvPr/>
        </p:nvGrpSpPr>
        <p:grpSpPr>
          <a:xfrm flipH="1">
            <a:off x="915885" y="3566900"/>
            <a:ext cx="922750" cy="922150"/>
            <a:chOff x="715100" y="1540725"/>
            <a:chExt cx="922750" cy="922150"/>
          </a:xfrm>
        </p:grpSpPr>
        <p:sp>
          <p:nvSpPr>
            <p:cNvPr id="1458" name="Google Shape;1458;p49"/>
            <p:cNvSpPr/>
            <p:nvPr/>
          </p:nvSpPr>
          <p:spPr>
            <a:xfrm>
              <a:off x="715100" y="1540725"/>
              <a:ext cx="922750" cy="922150"/>
            </a:xfrm>
            <a:custGeom>
              <a:rect b="b" l="l" r="r" t="t"/>
              <a:pathLst>
                <a:path extrusionOk="0" fill="none" h="36886" w="36910">
                  <a:moveTo>
                    <a:pt x="36909" y="18443"/>
                  </a:moveTo>
                  <a:cubicBezTo>
                    <a:pt x="36909" y="28646"/>
                    <a:pt x="28646" y="36886"/>
                    <a:pt x="18443" y="36886"/>
                  </a:cubicBezTo>
                  <a:cubicBezTo>
                    <a:pt x="8263" y="36886"/>
                    <a:pt x="1" y="28646"/>
                    <a:pt x="1" y="18443"/>
                  </a:cubicBezTo>
                  <a:cubicBezTo>
                    <a:pt x="1" y="8263"/>
                    <a:pt x="8263" y="0"/>
                    <a:pt x="18443" y="0"/>
                  </a:cubicBezTo>
                  <a:cubicBezTo>
                    <a:pt x="28646" y="0"/>
                    <a:pt x="36909" y="8263"/>
                    <a:pt x="36909" y="18443"/>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9"/>
            <p:cNvSpPr/>
            <p:nvPr/>
          </p:nvSpPr>
          <p:spPr>
            <a:xfrm>
              <a:off x="798975" y="1624600"/>
              <a:ext cx="754975" cy="754400"/>
            </a:xfrm>
            <a:custGeom>
              <a:rect b="b" l="l" r="r" t="t"/>
              <a:pathLst>
                <a:path extrusionOk="0" fill="none" h="30176" w="30199">
                  <a:moveTo>
                    <a:pt x="30199" y="15088"/>
                  </a:moveTo>
                  <a:cubicBezTo>
                    <a:pt x="30199" y="23419"/>
                    <a:pt x="23420" y="30175"/>
                    <a:pt x="15088" y="30175"/>
                  </a:cubicBezTo>
                  <a:cubicBezTo>
                    <a:pt x="6757" y="30175"/>
                    <a:pt x="1" y="23419"/>
                    <a:pt x="1" y="15088"/>
                  </a:cubicBezTo>
                  <a:cubicBezTo>
                    <a:pt x="1" y="6757"/>
                    <a:pt x="6757" y="1"/>
                    <a:pt x="15088" y="1"/>
                  </a:cubicBezTo>
                  <a:cubicBezTo>
                    <a:pt x="23420" y="1"/>
                    <a:pt x="30199" y="6757"/>
                    <a:pt x="30199" y="1508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9"/>
            <p:cNvSpPr/>
            <p:nvPr/>
          </p:nvSpPr>
          <p:spPr>
            <a:xfrm>
              <a:off x="877150" y="1702775"/>
              <a:ext cx="598050" cy="598050"/>
            </a:xfrm>
            <a:custGeom>
              <a:rect b="b" l="l" r="r" t="t"/>
              <a:pathLst>
                <a:path extrusionOk="0" fill="none" h="23922" w="23922">
                  <a:moveTo>
                    <a:pt x="23922" y="11961"/>
                  </a:moveTo>
                  <a:cubicBezTo>
                    <a:pt x="23922" y="18558"/>
                    <a:pt x="18558" y="23921"/>
                    <a:pt x="11961" y="23921"/>
                  </a:cubicBezTo>
                  <a:cubicBezTo>
                    <a:pt x="5365" y="23921"/>
                    <a:pt x="1" y="18558"/>
                    <a:pt x="1" y="11961"/>
                  </a:cubicBezTo>
                  <a:cubicBezTo>
                    <a:pt x="1" y="5365"/>
                    <a:pt x="5365" y="1"/>
                    <a:pt x="11961" y="1"/>
                  </a:cubicBezTo>
                  <a:cubicBezTo>
                    <a:pt x="18558" y="1"/>
                    <a:pt x="23922" y="5365"/>
                    <a:pt x="23922" y="11961"/>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9"/>
            <p:cNvSpPr/>
            <p:nvPr/>
          </p:nvSpPr>
          <p:spPr>
            <a:xfrm>
              <a:off x="954200" y="1779800"/>
              <a:ext cx="443975" cy="444000"/>
            </a:xfrm>
            <a:custGeom>
              <a:rect b="b" l="l" r="r" t="t"/>
              <a:pathLst>
                <a:path extrusionOk="0" fill="none" h="17760" w="17759">
                  <a:moveTo>
                    <a:pt x="17758" y="8880"/>
                  </a:moveTo>
                  <a:cubicBezTo>
                    <a:pt x="17758" y="13787"/>
                    <a:pt x="13787" y="17759"/>
                    <a:pt x="8879" y="17759"/>
                  </a:cubicBezTo>
                  <a:cubicBezTo>
                    <a:pt x="3972" y="17759"/>
                    <a:pt x="0" y="13787"/>
                    <a:pt x="0" y="8880"/>
                  </a:cubicBezTo>
                  <a:cubicBezTo>
                    <a:pt x="0" y="3973"/>
                    <a:pt x="3972" y="1"/>
                    <a:pt x="8879" y="1"/>
                  </a:cubicBezTo>
                  <a:cubicBezTo>
                    <a:pt x="13787" y="1"/>
                    <a:pt x="17758" y="3973"/>
                    <a:pt x="17758" y="888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9"/>
            <p:cNvSpPr/>
            <p:nvPr/>
          </p:nvSpPr>
          <p:spPr>
            <a:xfrm>
              <a:off x="1023250" y="1848850"/>
              <a:ext cx="305875" cy="305900"/>
            </a:xfrm>
            <a:custGeom>
              <a:rect b="b" l="l" r="r" t="t"/>
              <a:pathLst>
                <a:path extrusionOk="0" fill="none" h="12236" w="12235">
                  <a:moveTo>
                    <a:pt x="12235" y="6118"/>
                  </a:moveTo>
                  <a:cubicBezTo>
                    <a:pt x="12235" y="9496"/>
                    <a:pt x="9496" y="12235"/>
                    <a:pt x="6117" y="12235"/>
                  </a:cubicBezTo>
                  <a:cubicBezTo>
                    <a:pt x="2739" y="12235"/>
                    <a:pt x="0" y="9496"/>
                    <a:pt x="0" y="6118"/>
                  </a:cubicBezTo>
                  <a:cubicBezTo>
                    <a:pt x="0" y="2740"/>
                    <a:pt x="2739" y="1"/>
                    <a:pt x="6117" y="1"/>
                  </a:cubicBezTo>
                  <a:cubicBezTo>
                    <a:pt x="9496" y="1"/>
                    <a:pt x="12235" y="2740"/>
                    <a:pt x="12235" y="611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9"/>
            <p:cNvSpPr/>
            <p:nvPr/>
          </p:nvSpPr>
          <p:spPr>
            <a:xfrm>
              <a:off x="1094000" y="1919625"/>
              <a:ext cx="164375" cy="164350"/>
            </a:xfrm>
            <a:custGeom>
              <a:rect b="b" l="l" r="r" t="t"/>
              <a:pathLst>
                <a:path extrusionOk="0" fill="none" h="6574" w="6575">
                  <a:moveTo>
                    <a:pt x="6574" y="3287"/>
                  </a:moveTo>
                  <a:cubicBezTo>
                    <a:pt x="6574" y="5090"/>
                    <a:pt x="5113" y="6574"/>
                    <a:pt x="3287" y="6574"/>
                  </a:cubicBezTo>
                  <a:cubicBezTo>
                    <a:pt x="1484" y="6574"/>
                    <a:pt x="1" y="5090"/>
                    <a:pt x="1" y="3287"/>
                  </a:cubicBezTo>
                  <a:cubicBezTo>
                    <a:pt x="1" y="1484"/>
                    <a:pt x="1484" y="0"/>
                    <a:pt x="3287" y="0"/>
                  </a:cubicBezTo>
                  <a:cubicBezTo>
                    <a:pt x="5113" y="0"/>
                    <a:pt x="6574" y="1484"/>
                    <a:pt x="6574" y="3287"/>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 name="Shape 1467"/>
        <p:cNvGrpSpPr/>
        <p:nvPr/>
      </p:nvGrpSpPr>
      <p:grpSpPr>
        <a:xfrm>
          <a:off x="0" y="0"/>
          <a:ext cx="0" cy="0"/>
          <a:chOff x="0" y="0"/>
          <a:chExt cx="0" cy="0"/>
        </a:xfrm>
      </p:grpSpPr>
      <p:sp>
        <p:nvSpPr>
          <p:cNvPr id="1468" name="Google Shape;1468;p50"/>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5"/>
                </a:solidFill>
              </a:rPr>
              <a:t>AWESOME </a:t>
            </a:r>
            <a:r>
              <a:rPr lang="en"/>
              <a:t>WORDS</a:t>
            </a:r>
            <a:endParaRPr/>
          </a:p>
        </p:txBody>
      </p:sp>
      <p:sp>
        <p:nvSpPr>
          <p:cNvPr id="1469" name="Google Shape;1469;p50"/>
          <p:cNvSpPr/>
          <p:nvPr/>
        </p:nvSpPr>
        <p:spPr>
          <a:xfrm flipH="1">
            <a:off x="7011610" y="-78883"/>
            <a:ext cx="2132365" cy="2132365"/>
          </a:xfrm>
          <a:custGeom>
            <a:rect b="b" l="l" r="r" t="t"/>
            <a:pathLst>
              <a:path extrusionOk="0" h="121226" w="121226">
                <a:moveTo>
                  <a:pt x="60624" y="20133"/>
                </a:moveTo>
                <a:cubicBezTo>
                  <a:pt x="82970" y="20133"/>
                  <a:pt x="101116" y="38256"/>
                  <a:pt x="101116" y="60625"/>
                </a:cubicBezTo>
                <a:cubicBezTo>
                  <a:pt x="101116" y="82993"/>
                  <a:pt x="82970" y="101117"/>
                  <a:pt x="60624" y="101117"/>
                </a:cubicBezTo>
                <a:cubicBezTo>
                  <a:pt x="38255" y="101117"/>
                  <a:pt x="20109" y="82993"/>
                  <a:pt x="20109" y="60625"/>
                </a:cubicBezTo>
                <a:cubicBezTo>
                  <a:pt x="20109" y="38256"/>
                  <a:pt x="38255" y="20133"/>
                  <a:pt x="60624" y="20133"/>
                </a:cubicBezTo>
                <a:close/>
                <a:moveTo>
                  <a:pt x="60624" y="1"/>
                </a:moveTo>
                <a:cubicBezTo>
                  <a:pt x="27139" y="1"/>
                  <a:pt x="0" y="27140"/>
                  <a:pt x="0" y="60625"/>
                </a:cubicBezTo>
                <a:cubicBezTo>
                  <a:pt x="0" y="94086"/>
                  <a:pt x="27139" y="121226"/>
                  <a:pt x="60624" y="121226"/>
                </a:cubicBezTo>
                <a:cubicBezTo>
                  <a:pt x="94086" y="121226"/>
                  <a:pt x="121225" y="94086"/>
                  <a:pt x="121225" y="60625"/>
                </a:cubicBezTo>
                <a:cubicBezTo>
                  <a:pt x="121225" y="27140"/>
                  <a:pt x="94086" y="1"/>
                  <a:pt x="6062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0"/>
          <p:cNvSpPr/>
          <p:nvPr/>
        </p:nvSpPr>
        <p:spPr>
          <a:xfrm flipH="1" rot="5400000">
            <a:off x="590613" y="57638"/>
            <a:ext cx="971800" cy="2117625"/>
          </a:xfrm>
          <a:custGeom>
            <a:rect b="b" l="l" r="r" t="t"/>
            <a:pathLst>
              <a:path extrusionOk="0" h="84705" w="38872">
                <a:moveTo>
                  <a:pt x="19424" y="0"/>
                </a:moveTo>
                <a:cubicBezTo>
                  <a:pt x="8697" y="0"/>
                  <a:pt x="0" y="8720"/>
                  <a:pt x="0" y="19447"/>
                </a:cubicBezTo>
                <a:lnTo>
                  <a:pt x="0" y="65281"/>
                </a:lnTo>
                <a:cubicBezTo>
                  <a:pt x="0" y="76008"/>
                  <a:pt x="8697" y="84705"/>
                  <a:pt x="19424" y="84705"/>
                </a:cubicBezTo>
                <a:cubicBezTo>
                  <a:pt x="24492" y="84705"/>
                  <a:pt x="29102" y="82765"/>
                  <a:pt x="32549" y="79615"/>
                </a:cubicBezTo>
                <a:cubicBezTo>
                  <a:pt x="23350" y="76374"/>
                  <a:pt x="16731" y="67586"/>
                  <a:pt x="16731" y="57269"/>
                </a:cubicBezTo>
                <a:cubicBezTo>
                  <a:pt x="16731" y="44715"/>
                  <a:pt x="26500" y="34466"/>
                  <a:pt x="38872" y="33668"/>
                </a:cubicBezTo>
                <a:lnTo>
                  <a:pt x="38872" y="19447"/>
                </a:lnTo>
                <a:cubicBezTo>
                  <a:pt x="38872" y="8720"/>
                  <a:pt x="30152" y="0"/>
                  <a:pt x="194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0"/>
          <p:cNvSpPr/>
          <p:nvPr/>
        </p:nvSpPr>
        <p:spPr>
          <a:xfrm flipH="1" rot="5400000">
            <a:off x="308988" y="-197712"/>
            <a:ext cx="788650" cy="1184075"/>
          </a:xfrm>
          <a:custGeom>
            <a:rect b="b" l="l" r="r" t="t"/>
            <a:pathLst>
              <a:path extrusionOk="0" h="47363" w="31546">
                <a:moveTo>
                  <a:pt x="7876" y="0"/>
                </a:moveTo>
                <a:cubicBezTo>
                  <a:pt x="7351" y="0"/>
                  <a:pt x="6826" y="23"/>
                  <a:pt x="6324" y="69"/>
                </a:cubicBezTo>
                <a:lnTo>
                  <a:pt x="6324" y="31682"/>
                </a:lnTo>
                <a:cubicBezTo>
                  <a:pt x="6324" y="37365"/>
                  <a:pt x="3881" y="42455"/>
                  <a:pt x="1" y="46016"/>
                </a:cubicBezTo>
                <a:cubicBezTo>
                  <a:pt x="2466" y="46883"/>
                  <a:pt x="5114" y="47363"/>
                  <a:pt x="7876" y="47363"/>
                </a:cubicBezTo>
                <a:cubicBezTo>
                  <a:pt x="20932" y="47363"/>
                  <a:pt x="31546" y="36749"/>
                  <a:pt x="31546" y="23670"/>
                </a:cubicBezTo>
                <a:cubicBezTo>
                  <a:pt x="31546" y="10591"/>
                  <a:pt x="20932" y="0"/>
                  <a:pt x="7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0"/>
          <p:cNvSpPr/>
          <p:nvPr/>
        </p:nvSpPr>
        <p:spPr>
          <a:xfrm flipH="1" rot="5400000">
            <a:off x="442538" y="332963"/>
            <a:ext cx="553525" cy="1148700"/>
          </a:xfrm>
          <a:custGeom>
            <a:rect b="b" l="l" r="r" t="t"/>
            <a:pathLst>
              <a:path extrusionOk="0" h="45948" w="22141">
                <a:moveTo>
                  <a:pt x="22141" y="1"/>
                </a:moveTo>
                <a:cubicBezTo>
                  <a:pt x="9769" y="799"/>
                  <a:pt x="0" y="11048"/>
                  <a:pt x="0" y="23602"/>
                </a:cubicBezTo>
                <a:cubicBezTo>
                  <a:pt x="0" y="33919"/>
                  <a:pt x="6619" y="42707"/>
                  <a:pt x="15818" y="45948"/>
                </a:cubicBezTo>
                <a:cubicBezTo>
                  <a:pt x="19698" y="42387"/>
                  <a:pt x="22141" y="37297"/>
                  <a:pt x="22141" y="31614"/>
                </a:cubicBezTo>
                <a:lnTo>
                  <a:pt x="221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0"/>
          <p:cNvSpPr/>
          <p:nvPr/>
        </p:nvSpPr>
        <p:spPr>
          <a:xfrm flipH="1" rot="10800000">
            <a:off x="-12" y="555500"/>
            <a:ext cx="1406625" cy="703600"/>
          </a:xfrm>
          <a:custGeom>
            <a:rect b="b" l="l" r="r" t="t"/>
            <a:pathLst>
              <a:path extrusionOk="0" fill="none" h="28144" w="56265">
                <a:moveTo>
                  <a:pt x="0" y="28144"/>
                </a:moveTo>
                <a:cubicBezTo>
                  <a:pt x="0" y="12600"/>
                  <a:pt x="12600" y="0"/>
                  <a:pt x="28144" y="0"/>
                </a:cubicBezTo>
                <a:cubicBezTo>
                  <a:pt x="43665" y="0"/>
                  <a:pt x="56265" y="12600"/>
                  <a:pt x="56265" y="28144"/>
                </a:cubicBez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0"/>
          <p:cNvSpPr/>
          <p:nvPr/>
        </p:nvSpPr>
        <p:spPr>
          <a:xfrm flipH="1">
            <a:off x="7728275" y="2522925"/>
            <a:ext cx="699050" cy="1944750"/>
          </a:xfrm>
          <a:custGeom>
            <a:rect b="b" l="l" r="r" t="t"/>
            <a:pathLst>
              <a:path extrusionOk="0" h="77790" w="27962">
                <a:moveTo>
                  <a:pt x="27962" y="1"/>
                </a:moveTo>
                <a:cubicBezTo>
                  <a:pt x="24287" y="663"/>
                  <a:pt x="20475" y="1028"/>
                  <a:pt x="16595" y="1028"/>
                </a:cubicBezTo>
                <a:lnTo>
                  <a:pt x="1" y="1028"/>
                </a:lnTo>
                <a:lnTo>
                  <a:pt x="1" y="70029"/>
                </a:lnTo>
                <a:cubicBezTo>
                  <a:pt x="1" y="74320"/>
                  <a:pt x="3470" y="77789"/>
                  <a:pt x="7762" y="77789"/>
                </a:cubicBezTo>
                <a:lnTo>
                  <a:pt x="20201" y="77789"/>
                </a:lnTo>
                <a:cubicBezTo>
                  <a:pt x="24493" y="77789"/>
                  <a:pt x="27962" y="74320"/>
                  <a:pt x="27962" y="70029"/>
                </a:cubicBezTo>
                <a:lnTo>
                  <a:pt x="279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0"/>
          <p:cNvSpPr/>
          <p:nvPr/>
        </p:nvSpPr>
        <p:spPr>
          <a:xfrm flipH="1">
            <a:off x="7728263" y="982225"/>
            <a:ext cx="699050" cy="1566400"/>
          </a:xfrm>
          <a:custGeom>
            <a:rect b="b" l="l" r="r" t="t"/>
            <a:pathLst>
              <a:path extrusionOk="0" h="62656" w="27962">
                <a:moveTo>
                  <a:pt x="6780" y="1"/>
                </a:moveTo>
                <a:cubicBezTo>
                  <a:pt x="2945" y="503"/>
                  <a:pt x="1" y="3767"/>
                  <a:pt x="1" y="7716"/>
                </a:cubicBezTo>
                <a:lnTo>
                  <a:pt x="1" y="62656"/>
                </a:lnTo>
                <a:lnTo>
                  <a:pt x="16595" y="62656"/>
                </a:lnTo>
                <a:cubicBezTo>
                  <a:pt x="20475" y="62656"/>
                  <a:pt x="24287" y="62291"/>
                  <a:pt x="27962" y="61629"/>
                </a:cubicBezTo>
                <a:lnTo>
                  <a:pt x="27962" y="7716"/>
                </a:lnTo>
                <a:cubicBezTo>
                  <a:pt x="27962" y="3767"/>
                  <a:pt x="25017" y="503"/>
                  <a:pt x="211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 name="Google Shape;1476;p50"/>
          <p:cNvGrpSpPr/>
          <p:nvPr/>
        </p:nvGrpSpPr>
        <p:grpSpPr>
          <a:xfrm flipH="1">
            <a:off x="1169965" y="2360625"/>
            <a:ext cx="453975" cy="948400"/>
            <a:chOff x="7520035" y="2360625"/>
            <a:chExt cx="453975" cy="948400"/>
          </a:xfrm>
        </p:grpSpPr>
        <p:grpSp>
          <p:nvGrpSpPr>
            <p:cNvPr id="1477" name="Google Shape;1477;p50"/>
            <p:cNvGrpSpPr/>
            <p:nvPr/>
          </p:nvGrpSpPr>
          <p:grpSpPr>
            <a:xfrm flipH="1">
              <a:off x="7520885" y="2813700"/>
              <a:ext cx="453125" cy="495325"/>
              <a:chOff x="4291875" y="1071125"/>
              <a:chExt cx="453125" cy="495325"/>
            </a:xfrm>
          </p:grpSpPr>
          <p:sp>
            <p:nvSpPr>
              <p:cNvPr id="1478" name="Google Shape;1478;p50"/>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0"/>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0"/>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0"/>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0"/>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0"/>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0"/>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0"/>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 name="Google Shape;1486;p50"/>
            <p:cNvGrpSpPr/>
            <p:nvPr/>
          </p:nvGrpSpPr>
          <p:grpSpPr>
            <a:xfrm flipH="1">
              <a:off x="7520035" y="2360625"/>
              <a:ext cx="453975" cy="495325"/>
              <a:chOff x="4291875" y="618050"/>
              <a:chExt cx="453975" cy="495325"/>
            </a:xfrm>
          </p:grpSpPr>
          <p:sp>
            <p:nvSpPr>
              <p:cNvPr id="1487" name="Google Shape;1487;p50"/>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0"/>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0"/>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0"/>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0"/>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0"/>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0"/>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97" name="Shape 1497"/>
        <p:cNvGrpSpPr/>
        <p:nvPr/>
      </p:nvGrpSpPr>
      <p:grpSpPr>
        <a:xfrm>
          <a:off x="0" y="0"/>
          <a:ext cx="0" cy="0"/>
          <a:chOff x="0" y="0"/>
          <a:chExt cx="0" cy="0"/>
        </a:xfrm>
      </p:grpSpPr>
      <p:sp>
        <p:nvSpPr>
          <p:cNvPr id="1498" name="Google Shape;1498;p51"/>
          <p:cNvSpPr txBox="1"/>
          <p:nvPr>
            <p:ph type="title"/>
          </p:nvPr>
        </p:nvSpPr>
        <p:spPr>
          <a:xfrm>
            <a:off x="2365375" y="3426700"/>
            <a:ext cx="4413300" cy="1055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a:t>
            </a:r>
            <a:r>
              <a:rPr lang="en"/>
              <a:t>WORTH</a:t>
            </a:r>
            <a:r>
              <a:rPr lang="en"/>
              <a:t> A THOUSAND WORDS</a:t>
            </a:r>
            <a:endParaRPr/>
          </a:p>
        </p:txBody>
      </p:sp>
      <p:sp>
        <p:nvSpPr>
          <p:cNvPr id="1499" name="Google Shape;1499;p51"/>
          <p:cNvSpPr/>
          <p:nvPr/>
        </p:nvSpPr>
        <p:spPr>
          <a:xfrm flipH="1">
            <a:off x="8024775" y="3426700"/>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0" name="Google Shape;1500;p51"/>
          <p:cNvCxnSpPr/>
          <p:nvPr/>
        </p:nvCxnSpPr>
        <p:spPr>
          <a:xfrm>
            <a:off x="7521575" y="4675675"/>
            <a:ext cx="514500" cy="0"/>
          </a:xfrm>
          <a:prstGeom prst="straightConnector1">
            <a:avLst/>
          </a:prstGeom>
          <a:noFill/>
          <a:ln cap="flat" cmpd="sng" w="9525">
            <a:solidFill>
              <a:schemeClr val="lt1"/>
            </a:solidFill>
            <a:prstDash val="solid"/>
            <a:round/>
            <a:headEnd len="med" w="med" type="none"/>
            <a:tailEnd len="med" w="med" type="none"/>
          </a:ln>
        </p:spPr>
      </p:cxnSp>
      <p:sp>
        <p:nvSpPr>
          <p:cNvPr id="1501" name="Google Shape;1501;p51"/>
          <p:cNvSpPr/>
          <p:nvPr/>
        </p:nvSpPr>
        <p:spPr>
          <a:xfrm flipH="1">
            <a:off x="7519950" y="3426700"/>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1"/>
          <p:cNvSpPr/>
          <p:nvPr/>
        </p:nvSpPr>
        <p:spPr>
          <a:xfrm flipH="1">
            <a:off x="328210" y="3776725"/>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1"/>
          <p:cNvSpPr/>
          <p:nvPr/>
        </p:nvSpPr>
        <p:spPr>
          <a:xfrm flipH="1">
            <a:off x="642060" y="4091150"/>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1"/>
          <p:cNvSpPr/>
          <p:nvPr/>
        </p:nvSpPr>
        <p:spPr>
          <a:xfrm>
            <a:off x="-176550" y="-9525"/>
            <a:ext cx="1451725" cy="1540725"/>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1"/>
          <p:cNvSpPr/>
          <p:nvPr/>
        </p:nvSpPr>
        <p:spPr>
          <a:xfrm>
            <a:off x="382675" y="335700"/>
            <a:ext cx="1799225" cy="1813500"/>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1"/>
          <p:cNvSpPr/>
          <p:nvPr/>
        </p:nvSpPr>
        <p:spPr>
          <a:xfrm>
            <a:off x="368425" y="336275"/>
            <a:ext cx="868525" cy="1068825"/>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1"/>
          <p:cNvSpPr/>
          <p:nvPr/>
        </p:nvSpPr>
        <p:spPr>
          <a:xfrm>
            <a:off x="7818400" y="-9525"/>
            <a:ext cx="1325600" cy="2199800"/>
          </a:xfrm>
          <a:custGeom>
            <a:rect b="b" l="l" r="r" t="t"/>
            <a:pathLst>
              <a:path extrusionOk="0" h="87992" w="53024">
                <a:moveTo>
                  <a:pt x="0" y="0"/>
                </a:moveTo>
                <a:lnTo>
                  <a:pt x="0" y="61469"/>
                </a:lnTo>
                <a:cubicBezTo>
                  <a:pt x="0" y="76122"/>
                  <a:pt x="11869" y="87992"/>
                  <a:pt x="26523" y="87992"/>
                </a:cubicBezTo>
                <a:cubicBezTo>
                  <a:pt x="41154" y="87992"/>
                  <a:pt x="53023" y="76122"/>
                  <a:pt x="53023" y="61469"/>
                </a:cubicBezTo>
                <a:lnTo>
                  <a:pt x="530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1"/>
          <p:cNvSpPr/>
          <p:nvPr/>
        </p:nvSpPr>
        <p:spPr>
          <a:xfrm>
            <a:off x="7519950" y="259800"/>
            <a:ext cx="1325600" cy="2199825"/>
          </a:xfrm>
          <a:custGeom>
            <a:rect b="b" l="l" r="r" t="t"/>
            <a:pathLst>
              <a:path extrusionOk="0" fill="none" h="87993" w="53024">
                <a:moveTo>
                  <a:pt x="1" y="1"/>
                </a:moveTo>
                <a:lnTo>
                  <a:pt x="1" y="61492"/>
                </a:lnTo>
                <a:cubicBezTo>
                  <a:pt x="1" y="76123"/>
                  <a:pt x="11870" y="87992"/>
                  <a:pt x="26501" y="87992"/>
                </a:cubicBezTo>
                <a:lnTo>
                  <a:pt x="26501" y="87992"/>
                </a:lnTo>
                <a:cubicBezTo>
                  <a:pt x="41155" y="87992"/>
                  <a:pt x="53024" y="76123"/>
                  <a:pt x="53024" y="61492"/>
                </a:cubicBezTo>
                <a:lnTo>
                  <a:pt x="53024" y="1"/>
                </a:lnTo>
                <a:close/>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1"/>
          <p:cNvSpPr/>
          <p:nvPr/>
        </p:nvSpPr>
        <p:spPr>
          <a:xfrm>
            <a:off x="8182450" y="259825"/>
            <a:ext cx="25" cy="2199757"/>
          </a:xfrm>
          <a:custGeom>
            <a:rect b="b" l="l" r="r" t="t"/>
            <a:pathLst>
              <a:path extrusionOk="0" fill="none" h="91485" w="1">
                <a:moveTo>
                  <a:pt x="1" y="91484"/>
                </a:moveTo>
                <a:lnTo>
                  <a:pt x="1"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10" name="Google Shape;1510;p51"/>
          <p:cNvCxnSpPr/>
          <p:nvPr/>
        </p:nvCxnSpPr>
        <p:spPr>
          <a:xfrm>
            <a:off x="7521575" y="3708400"/>
            <a:ext cx="514500" cy="0"/>
          </a:xfrm>
          <a:prstGeom prst="straightConnector1">
            <a:avLst/>
          </a:prstGeom>
          <a:noFill/>
          <a:ln cap="flat" cmpd="sng" w="9525">
            <a:solidFill>
              <a:schemeClr val="lt1"/>
            </a:solidFill>
            <a:prstDash val="solid"/>
            <a:round/>
            <a:headEnd len="med" w="med" type="none"/>
            <a:tailEnd len="med" w="med" type="none"/>
          </a:ln>
        </p:spPr>
      </p:cxnSp>
      <p:cxnSp>
        <p:nvCxnSpPr>
          <p:cNvPr id="1511" name="Google Shape;1511;p51"/>
          <p:cNvCxnSpPr/>
          <p:nvPr/>
        </p:nvCxnSpPr>
        <p:spPr>
          <a:xfrm>
            <a:off x="7521575" y="3901855"/>
            <a:ext cx="514500" cy="0"/>
          </a:xfrm>
          <a:prstGeom prst="straightConnector1">
            <a:avLst/>
          </a:prstGeom>
          <a:noFill/>
          <a:ln cap="flat" cmpd="sng" w="9525">
            <a:solidFill>
              <a:schemeClr val="lt1"/>
            </a:solidFill>
            <a:prstDash val="solid"/>
            <a:round/>
            <a:headEnd len="med" w="med" type="none"/>
            <a:tailEnd len="med" w="med" type="none"/>
          </a:ln>
        </p:spPr>
      </p:cxnSp>
      <p:cxnSp>
        <p:nvCxnSpPr>
          <p:cNvPr id="1512" name="Google Shape;1512;p51"/>
          <p:cNvCxnSpPr/>
          <p:nvPr/>
        </p:nvCxnSpPr>
        <p:spPr>
          <a:xfrm>
            <a:off x="7521575" y="4095310"/>
            <a:ext cx="514500" cy="0"/>
          </a:xfrm>
          <a:prstGeom prst="straightConnector1">
            <a:avLst/>
          </a:prstGeom>
          <a:noFill/>
          <a:ln cap="flat" cmpd="sng" w="9525">
            <a:solidFill>
              <a:schemeClr val="lt1"/>
            </a:solidFill>
            <a:prstDash val="solid"/>
            <a:round/>
            <a:headEnd len="med" w="med" type="none"/>
            <a:tailEnd len="med" w="med" type="none"/>
          </a:ln>
        </p:spPr>
      </p:cxnSp>
      <p:cxnSp>
        <p:nvCxnSpPr>
          <p:cNvPr id="1513" name="Google Shape;1513;p51"/>
          <p:cNvCxnSpPr/>
          <p:nvPr/>
        </p:nvCxnSpPr>
        <p:spPr>
          <a:xfrm>
            <a:off x="7521575" y="4288765"/>
            <a:ext cx="514500" cy="0"/>
          </a:xfrm>
          <a:prstGeom prst="straightConnector1">
            <a:avLst/>
          </a:prstGeom>
          <a:noFill/>
          <a:ln cap="flat" cmpd="sng" w="9525">
            <a:solidFill>
              <a:schemeClr val="lt1"/>
            </a:solidFill>
            <a:prstDash val="solid"/>
            <a:round/>
            <a:headEnd len="med" w="med" type="none"/>
            <a:tailEnd len="med" w="med" type="none"/>
          </a:ln>
        </p:spPr>
      </p:cxnSp>
      <p:cxnSp>
        <p:nvCxnSpPr>
          <p:cNvPr id="1514" name="Google Shape;1514;p51"/>
          <p:cNvCxnSpPr/>
          <p:nvPr/>
        </p:nvCxnSpPr>
        <p:spPr>
          <a:xfrm>
            <a:off x="7521575" y="4482220"/>
            <a:ext cx="514500" cy="0"/>
          </a:xfrm>
          <a:prstGeom prst="straightConnector1">
            <a:avLst/>
          </a:prstGeom>
          <a:noFill/>
          <a:ln cap="flat" cmpd="sng" w="9525">
            <a:solidFill>
              <a:schemeClr val="lt1"/>
            </a:solidFill>
            <a:prstDash val="solid"/>
            <a:round/>
            <a:headEnd len="med" w="med" type="none"/>
            <a:tailEnd len="med" w="med" type="none"/>
          </a:ln>
        </p:spPr>
      </p:cxnSp>
      <p:grpSp>
        <p:nvGrpSpPr>
          <p:cNvPr id="1515" name="Google Shape;1515;p51"/>
          <p:cNvGrpSpPr/>
          <p:nvPr/>
        </p:nvGrpSpPr>
        <p:grpSpPr>
          <a:xfrm rot="5400000">
            <a:off x="4099124" y="-1230226"/>
            <a:ext cx="971525" cy="3431977"/>
            <a:chOff x="8399466" y="3067247"/>
            <a:chExt cx="748133" cy="2642828"/>
          </a:xfrm>
        </p:grpSpPr>
        <p:sp>
          <p:nvSpPr>
            <p:cNvPr id="1516" name="Google Shape;1516;p51"/>
            <p:cNvSpPr/>
            <p:nvPr/>
          </p:nvSpPr>
          <p:spPr>
            <a:xfrm>
              <a:off x="8400019" y="438890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1"/>
            <p:cNvSpPr/>
            <p:nvPr/>
          </p:nvSpPr>
          <p:spPr>
            <a:xfrm>
              <a:off x="8400019" y="419978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1"/>
            <p:cNvSpPr/>
            <p:nvPr/>
          </p:nvSpPr>
          <p:spPr>
            <a:xfrm>
              <a:off x="8400019" y="40112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1"/>
            <p:cNvSpPr/>
            <p:nvPr/>
          </p:nvSpPr>
          <p:spPr>
            <a:xfrm>
              <a:off x="8400019" y="38226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1"/>
            <p:cNvSpPr/>
            <p:nvPr/>
          </p:nvSpPr>
          <p:spPr>
            <a:xfrm>
              <a:off x="8400019" y="36335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1"/>
            <p:cNvSpPr/>
            <p:nvPr/>
          </p:nvSpPr>
          <p:spPr>
            <a:xfrm>
              <a:off x="8400019" y="34449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1"/>
            <p:cNvSpPr/>
            <p:nvPr/>
          </p:nvSpPr>
          <p:spPr>
            <a:xfrm>
              <a:off x="8400019" y="325635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1"/>
            <p:cNvSpPr/>
            <p:nvPr/>
          </p:nvSpPr>
          <p:spPr>
            <a:xfrm>
              <a:off x="8966305"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1"/>
            <p:cNvSpPr/>
            <p:nvPr/>
          </p:nvSpPr>
          <p:spPr>
            <a:xfrm>
              <a:off x="8777715"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1"/>
            <p:cNvSpPr/>
            <p:nvPr/>
          </p:nvSpPr>
          <p:spPr>
            <a:xfrm>
              <a:off x="8588590"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1"/>
            <p:cNvSpPr/>
            <p:nvPr/>
          </p:nvSpPr>
          <p:spPr>
            <a:xfrm>
              <a:off x="8399466"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1"/>
            <p:cNvSpPr/>
            <p:nvPr/>
          </p:nvSpPr>
          <p:spPr>
            <a:xfrm>
              <a:off x="8400019" y="3067775"/>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1"/>
            <p:cNvSpPr/>
            <p:nvPr/>
          </p:nvSpPr>
          <p:spPr>
            <a:xfrm>
              <a:off x="8400019" y="571005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1"/>
            <p:cNvSpPr/>
            <p:nvPr/>
          </p:nvSpPr>
          <p:spPr>
            <a:xfrm>
              <a:off x="8400019" y="552093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1"/>
            <p:cNvSpPr/>
            <p:nvPr/>
          </p:nvSpPr>
          <p:spPr>
            <a:xfrm>
              <a:off x="8400019" y="53323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1"/>
            <p:cNvSpPr/>
            <p:nvPr/>
          </p:nvSpPr>
          <p:spPr>
            <a:xfrm>
              <a:off x="8400019" y="51437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1"/>
            <p:cNvSpPr/>
            <p:nvPr/>
          </p:nvSpPr>
          <p:spPr>
            <a:xfrm>
              <a:off x="8400019" y="49546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1"/>
            <p:cNvSpPr/>
            <p:nvPr/>
          </p:nvSpPr>
          <p:spPr>
            <a:xfrm>
              <a:off x="8400019" y="47660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1"/>
            <p:cNvSpPr/>
            <p:nvPr/>
          </p:nvSpPr>
          <p:spPr>
            <a:xfrm>
              <a:off x="8400019" y="457750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1"/>
            <p:cNvSpPr/>
            <p:nvPr/>
          </p:nvSpPr>
          <p:spPr>
            <a:xfrm>
              <a:off x="9147574"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9" name="Shape 1539"/>
        <p:cNvGrpSpPr/>
        <p:nvPr/>
      </p:nvGrpSpPr>
      <p:grpSpPr>
        <a:xfrm>
          <a:off x="0" y="0"/>
          <a:ext cx="0" cy="0"/>
          <a:chOff x="0" y="0"/>
          <a:chExt cx="0" cy="0"/>
        </a:xfrm>
      </p:grpSpPr>
      <p:sp>
        <p:nvSpPr>
          <p:cNvPr id="1540" name="Google Shape;1540;p52"/>
          <p:cNvSpPr txBox="1"/>
          <p:nvPr>
            <p:ph type="title"/>
          </p:nvPr>
        </p:nvSpPr>
        <p:spPr>
          <a:xfrm>
            <a:off x="715124" y="965200"/>
            <a:ext cx="3446700" cy="1982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 PICTURE ALWAYS REINFORCES THE CONCEPT</a:t>
            </a:r>
            <a:endParaRPr/>
          </a:p>
        </p:txBody>
      </p:sp>
      <p:sp>
        <p:nvSpPr>
          <p:cNvPr id="1541" name="Google Shape;1541;p52"/>
          <p:cNvSpPr txBox="1"/>
          <p:nvPr>
            <p:ph idx="1" type="subTitle"/>
          </p:nvPr>
        </p:nvSpPr>
        <p:spPr>
          <a:xfrm>
            <a:off x="715100" y="2938175"/>
            <a:ext cx="3446700" cy="975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Images reveal large amounts of data, so remember: use an image instead of a long text. Your audience will appreciate it</a:t>
            </a:r>
            <a:endParaRPr/>
          </a:p>
        </p:txBody>
      </p:sp>
      <p:pic>
        <p:nvPicPr>
          <p:cNvPr id="1542" name="Google Shape;1542;p52"/>
          <p:cNvPicPr preferRelativeResize="0"/>
          <p:nvPr>
            <p:ph idx="2" type="pic"/>
          </p:nvPr>
        </p:nvPicPr>
        <p:blipFill rotWithShape="1">
          <a:blip r:embed="rId3">
            <a:alphaModFix/>
          </a:blip>
          <a:srcRect b="0" l="0" r="33351" t="0"/>
          <a:stretch/>
        </p:blipFill>
        <p:spPr>
          <a:xfrm>
            <a:off x="4648900" y="681750"/>
            <a:ext cx="3780000" cy="3780000"/>
          </a:xfrm>
          <a:prstGeom prst="ellipse">
            <a:avLst/>
          </a:prstGeom>
        </p:spPr>
      </p:pic>
      <p:sp>
        <p:nvSpPr>
          <p:cNvPr id="1543" name="Google Shape;1543;p52"/>
          <p:cNvSpPr/>
          <p:nvPr/>
        </p:nvSpPr>
        <p:spPr>
          <a:xfrm rot="5400000">
            <a:off x="4518350" y="4118350"/>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2"/>
          <p:cNvSpPr/>
          <p:nvPr/>
        </p:nvSpPr>
        <p:spPr>
          <a:xfrm>
            <a:off x="-5425" y="4042900"/>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5" name="Google Shape;1545;p52"/>
          <p:cNvGrpSpPr/>
          <p:nvPr/>
        </p:nvGrpSpPr>
        <p:grpSpPr>
          <a:xfrm>
            <a:off x="8034085" y="-9525"/>
            <a:ext cx="1240114" cy="1135083"/>
            <a:chOff x="8034085" y="-9525"/>
            <a:chExt cx="1240114" cy="1135083"/>
          </a:xfrm>
        </p:grpSpPr>
        <p:sp>
          <p:nvSpPr>
            <p:cNvPr id="1546" name="Google Shape;1546;p52"/>
            <p:cNvSpPr/>
            <p:nvPr/>
          </p:nvSpPr>
          <p:spPr>
            <a:xfrm flipH="1">
              <a:off x="8510882" y="-9525"/>
              <a:ext cx="763317" cy="810113"/>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2"/>
            <p:cNvSpPr/>
            <p:nvPr/>
          </p:nvSpPr>
          <p:spPr>
            <a:xfrm flipH="1">
              <a:off x="8034085" y="172019"/>
              <a:ext cx="946033" cy="953538"/>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2"/>
            <p:cNvSpPr/>
            <p:nvPr/>
          </p:nvSpPr>
          <p:spPr>
            <a:xfrm flipH="1">
              <a:off x="8530941" y="172322"/>
              <a:ext cx="456670" cy="561988"/>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2" name="Shape 1552"/>
        <p:cNvGrpSpPr/>
        <p:nvPr/>
      </p:nvGrpSpPr>
      <p:grpSpPr>
        <a:xfrm>
          <a:off x="0" y="0"/>
          <a:ext cx="0" cy="0"/>
          <a:chOff x="0" y="0"/>
          <a:chExt cx="0" cy="0"/>
        </a:xfrm>
      </p:grpSpPr>
      <p:sp>
        <p:nvSpPr>
          <p:cNvPr id="1553" name="Google Shape;1553;p53"/>
          <p:cNvSpPr/>
          <p:nvPr/>
        </p:nvSpPr>
        <p:spPr>
          <a:xfrm rot="10800000">
            <a:off x="715099" y="3658022"/>
            <a:ext cx="2132365" cy="2132365"/>
          </a:xfrm>
          <a:custGeom>
            <a:rect b="b" l="l" r="r" t="t"/>
            <a:pathLst>
              <a:path extrusionOk="0" h="121226" w="121226">
                <a:moveTo>
                  <a:pt x="60624" y="20133"/>
                </a:moveTo>
                <a:cubicBezTo>
                  <a:pt x="82970" y="20133"/>
                  <a:pt x="101116" y="38256"/>
                  <a:pt x="101116" y="60625"/>
                </a:cubicBezTo>
                <a:cubicBezTo>
                  <a:pt x="101116" y="82993"/>
                  <a:pt x="82970" y="101117"/>
                  <a:pt x="60624" y="101117"/>
                </a:cubicBezTo>
                <a:cubicBezTo>
                  <a:pt x="38255" y="101117"/>
                  <a:pt x="20109" y="82993"/>
                  <a:pt x="20109" y="60625"/>
                </a:cubicBezTo>
                <a:cubicBezTo>
                  <a:pt x="20109" y="38256"/>
                  <a:pt x="38255" y="20133"/>
                  <a:pt x="60624" y="20133"/>
                </a:cubicBezTo>
                <a:close/>
                <a:moveTo>
                  <a:pt x="60624" y="1"/>
                </a:moveTo>
                <a:cubicBezTo>
                  <a:pt x="27139" y="1"/>
                  <a:pt x="0" y="27140"/>
                  <a:pt x="0" y="60625"/>
                </a:cubicBezTo>
                <a:cubicBezTo>
                  <a:pt x="0" y="94086"/>
                  <a:pt x="27139" y="121226"/>
                  <a:pt x="60624" y="121226"/>
                </a:cubicBezTo>
                <a:cubicBezTo>
                  <a:pt x="94086" y="121226"/>
                  <a:pt x="121225" y="94086"/>
                  <a:pt x="121225" y="60625"/>
                </a:cubicBezTo>
                <a:cubicBezTo>
                  <a:pt x="121225" y="27140"/>
                  <a:pt x="94086" y="1"/>
                  <a:pt x="60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3"/>
          <p:cNvSpPr txBox="1"/>
          <p:nvPr>
            <p:ph idx="1" type="subTitle"/>
          </p:nvPr>
        </p:nvSpPr>
        <p:spPr>
          <a:xfrm>
            <a:off x="1284000" y="3112675"/>
            <a:ext cx="6576000" cy="42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1555" name="Google Shape;1555;p53"/>
          <p:cNvSpPr txBox="1"/>
          <p:nvPr>
            <p:ph type="title"/>
          </p:nvPr>
        </p:nvSpPr>
        <p:spPr>
          <a:xfrm>
            <a:off x="1284000" y="1601525"/>
            <a:ext cx="6576000" cy="1511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1556" name="Google Shape;1556;p53"/>
          <p:cNvSpPr/>
          <p:nvPr/>
        </p:nvSpPr>
        <p:spPr>
          <a:xfrm rot="-5400000">
            <a:off x="7456413" y="251213"/>
            <a:ext cx="971800" cy="2117625"/>
          </a:xfrm>
          <a:custGeom>
            <a:rect b="b" l="l" r="r" t="t"/>
            <a:pathLst>
              <a:path extrusionOk="0" h="84705" w="38872">
                <a:moveTo>
                  <a:pt x="19424" y="0"/>
                </a:moveTo>
                <a:cubicBezTo>
                  <a:pt x="8697" y="0"/>
                  <a:pt x="0" y="8720"/>
                  <a:pt x="0" y="19447"/>
                </a:cubicBezTo>
                <a:lnTo>
                  <a:pt x="0" y="65281"/>
                </a:lnTo>
                <a:cubicBezTo>
                  <a:pt x="0" y="76008"/>
                  <a:pt x="8697" y="84705"/>
                  <a:pt x="19424" y="84705"/>
                </a:cubicBezTo>
                <a:cubicBezTo>
                  <a:pt x="24492" y="84705"/>
                  <a:pt x="29102" y="82765"/>
                  <a:pt x="32549" y="79615"/>
                </a:cubicBezTo>
                <a:cubicBezTo>
                  <a:pt x="23350" y="76374"/>
                  <a:pt x="16731" y="67586"/>
                  <a:pt x="16731" y="57269"/>
                </a:cubicBezTo>
                <a:cubicBezTo>
                  <a:pt x="16731" y="44715"/>
                  <a:pt x="26500" y="34466"/>
                  <a:pt x="38872" y="33668"/>
                </a:cubicBezTo>
                <a:lnTo>
                  <a:pt x="38872" y="19447"/>
                </a:lnTo>
                <a:cubicBezTo>
                  <a:pt x="38872" y="8720"/>
                  <a:pt x="30152" y="0"/>
                  <a:pt x="194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3"/>
          <p:cNvSpPr/>
          <p:nvPr/>
        </p:nvSpPr>
        <p:spPr>
          <a:xfrm rot="-5400000">
            <a:off x="7921188" y="-4137"/>
            <a:ext cx="788650" cy="1184075"/>
          </a:xfrm>
          <a:custGeom>
            <a:rect b="b" l="l" r="r" t="t"/>
            <a:pathLst>
              <a:path extrusionOk="0" h="47363" w="31546">
                <a:moveTo>
                  <a:pt x="7876" y="0"/>
                </a:moveTo>
                <a:cubicBezTo>
                  <a:pt x="7351" y="0"/>
                  <a:pt x="6826" y="23"/>
                  <a:pt x="6324" y="69"/>
                </a:cubicBezTo>
                <a:lnTo>
                  <a:pt x="6324" y="31682"/>
                </a:lnTo>
                <a:cubicBezTo>
                  <a:pt x="6324" y="37365"/>
                  <a:pt x="3881" y="42455"/>
                  <a:pt x="1" y="46016"/>
                </a:cubicBezTo>
                <a:cubicBezTo>
                  <a:pt x="2466" y="46883"/>
                  <a:pt x="5114" y="47363"/>
                  <a:pt x="7876" y="47363"/>
                </a:cubicBezTo>
                <a:cubicBezTo>
                  <a:pt x="20932" y="47363"/>
                  <a:pt x="31546" y="36749"/>
                  <a:pt x="31546" y="23670"/>
                </a:cubicBezTo>
                <a:cubicBezTo>
                  <a:pt x="31546" y="10591"/>
                  <a:pt x="20932" y="0"/>
                  <a:pt x="78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3"/>
          <p:cNvSpPr/>
          <p:nvPr/>
        </p:nvSpPr>
        <p:spPr>
          <a:xfrm rot="-5400000">
            <a:off x="8022763" y="526538"/>
            <a:ext cx="553525" cy="1148700"/>
          </a:xfrm>
          <a:custGeom>
            <a:rect b="b" l="l" r="r" t="t"/>
            <a:pathLst>
              <a:path extrusionOk="0" h="45948" w="22141">
                <a:moveTo>
                  <a:pt x="22141" y="1"/>
                </a:moveTo>
                <a:cubicBezTo>
                  <a:pt x="9769" y="799"/>
                  <a:pt x="0" y="11048"/>
                  <a:pt x="0" y="23602"/>
                </a:cubicBezTo>
                <a:cubicBezTo>
                  <a:pt x="0" y="33919"/>
                  <a:pt x="6619" y="42707"/>
                  <a:pt x="15818" y="45948"/>
                </a:cubicBezTo>
                <a:cubicBezTo>
                  <a:pt x="19698" y="42387"/>
                  <a:pt x="22141" y="37297"/>
                  <a:pt x="22141" y="31614"/>
                </a:cubicBezTo>
                <a:lnTo>
                  <a:pt x="221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3"/>
          <p:cNvSpPr/>
          <p:nvPr/>
        </p:nvSpPr>
        <p:spPr>
          <a:xfrm rot="-5400000">
            <a:off x="7260113" y="437238"/>
            <a:ext cx="1406625" cy="703600"/>
          </a:xfrm>
          <a:custGeom>
            <a:rect b="b" l="l" r="r" t="t"/>
            <a:pathLst>
              <a:path extrusionOk="0" fill="none" h="28144" w="56265">
                <a:moveTo>
                  <a:pt x="0" y="28144"/>
                </a:moveTo>
                <a:cubicBezTo>
                  <a:pt x="0" y="12600"/>
                  <a:pt x="12600" y="0"/>
                  <a:pt x="28144" y="0"/>
                </a:cubicBezTo>
                <a:cubicBezTo>
                  <a:pt x="43665" y="0"/>
                  <a:pt x="56265" y="12600"/>
                  <a:pt x="56265" y="28144"/>
                </a:cubicBez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0" name="Google Shape;1560;p53"/>
          <p:cNvGrpSpPr/>
          <p:nvPr/>
        </p:nvGrpSpPr>
        <p:grpSpPr>
          <a:xfrm>
            <a:off x="7860010" y="2360625"/>
            <a:ext cx="453975" cy="948400"/>
            <a:chOff x="7520035" y="2360625"/>
            <a:chExt cx="453975" cy="948400"/>
          </a:xfrm>
        </p:grpSpPr>
        <p:grpSp>
          <p:nvGrpSpPr>
            <p:cNvPr id="1561" name="Google Shape;1561;p53"/>
            <p:cNvGrpSpPr/>
            <p:nvPr/>
          </p:nvGrpSpPr>
          <p:grpSpPr>
            <a:xfrm flipH="1">
              <a:off x="7520885" y="2813700"/>
              <a:ext cx="453125" cy="495325"/>
              <a:chOff x="4291875" y="1071125"/>
              <a:chExt cx="453125" cy="495325"/>
            </a:xfrm>
          </p:grpSpPr>
          <p:sp>
            <p:nvSpPr>
              <p:cNvPr id="1562" name="Google Shape;1562;p53"/>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3"/>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3"/>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3"/>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3"/>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3"/>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3"/>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3"/>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 name="Google Shape;1570;p53"/>
            <p:cNvGrpSpPr/>
            <p:nvPr/>
          </p:nvGrpSpPr>
          <p:grpSpPr>
            <a:xfrm flipH="1">
              <a:off x="7520035" y="2360625"/>
              <a:ext cx="453975" cy="495325"/>
              <a:chOff x="4291875" y="618050"/>
              <a:chExt cx="453975" cy="495325"/>
            </a:xfrm>
          </p:grpSpPr>
          <p:sp>
            <p:nvSpPr>
              <p:cNvPr id="1571" name="Google Shape;1571;p53"/>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3"/>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3"/>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3"/>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3"/>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3"/>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3"/>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1" name="Shape 1581"/>
        <p:cNvGrpSpPr/>
        <p:nvPr/>
      </p:nvGrpSpPr>
      <p:grpSpPr>
        <a:xfrm>
          <a:off x="0" y="0"/>
          <a:ext cx="0" cy="0"/>
          <a:chOff x="0" y="0"/>
          <a:chExt cx="0" cy="0"/>
        </a:xfrm>
      </p:grpSpPr>
      <p:sp>
        <p:nvSpPr>
          <p:cNvPr id="1582" name="Google Shape;1582;p54"/>
          <p:cNvSpPr/>
          <p:nvPr/>
        </p:nvSpPr>
        <p:spPr>
          <a:xfrm>
            <a:off x="4648900" y="681750"/>
            <a:ext cx="3780000" cy="3780000"/>
          </a:xfrm>
          <a:prstGeom prst="pie">
            <a:avLst>
              <a:gd fmla="val 21571519" name="adj1"/>
              <a:gd fmla="val 10298952"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4"/>
          <p:cNvSpPr txBox="1"/>
          <p:nvPr>
            <p:ph type="title"/>
          </p:nvPr>
        </p:nvSpPr>
        <p:spPr>
          <a:xfrm>
            <a:off x="2911475" y="2002175"/>
            <a:ext cx="1495500" cy="54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45%</a:t>
            </a:r>
            <a:endParaRPr/>
          </a:p>
        </p:txBody>
      </p:sp>
      <p:sp>
        <p:nvSpPr>
          <p:cNvPr id="1584" name="Google Shape;1584;p54"/>
          <p:cNvSpPr txBox="1"/>
          <p:nvPr>
            <p:ph idx="1" type="subTitle"/>
          </p:nvPr>
        </p:nvSpPr>
        <p:spPr>
          <a:xfrm>
            <a:off x="715100" y="2543426"/>
            <a:ext cx="3691800" cy="5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a:t>
            </a:r>
            <a:r>
              <a:rPr lang="en"/>
              <a:t> has a beautiful name and is the second planet from the Sun</a:t>
            </a:r>
            <a:endParaRPr/>
          </a:p>
        </p:txBody>
      </p:sp>
      <p:sp>
        <p:nvSpPr>
          <p:cNvPr id="1585" name="Google Shape;1585;p54"/>
          <p:cNvSpPr txBox="1"/>
          <p:nvPr>
            <p:ph idx="2" type="title"/>
          </p:nvPr>
        </p:nvSpPr>
        <p:spPr>
          <a:xfrm>
            <a:off x="2911475" y="3384463"/>
            <a:ext cx="1495500" cy="54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lt1"/>
                </a:solidFill>
              </a:rPr>
              <a:t>30%</a:t>
            </a:r>
            <a:endParaRPr>
              <a:solidFill>
                <a:schemeClr val="lt1"/>
              </a:solidFill>
            </a:endParaRPr>
          </a:p>
        </p:txBody>
      </p:sp>
      <p:sp>
        <p:nvSpPr>
          <p:cNvPr id="1586" name="Google Shape;1586;p54"/>
          <p:cNvSpPr txBox="1"/>
          <p:nvPr>
            <p:ph idx="3" type="subTitle"/>
          </p:nvPr>
        </p:nvSpPr>
        <p:spPr>
          <a:xfrm>
            <a:off x="715100" y="3925712"/>
            <a:ext cx="3691800" cy="5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1587" name="Google Shape;1587;p54"/>
          <p:cNvSpPr txBox="1"/>
          <p:nvPr>
            <p:ph idx="4" type="title"/>
          </p:nvPr>
        </p:nvSpPr>
        <p:spPr>
          <a:xfrm>
            <a:off x="2911475" y="619888"/>
            <a:ext cx="1495500" cy="541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solidFill>
                  <a:schemeClr val="accent5"/>
                </a:solidFill>
              </a:rPr>
              <a:t>25%</a:t>
            </a:r>
            <a:endParaRPr>
              <a:solidFill>
                <a:schemeClr val="accent5"/>
              </a:solidFill>
            </a:endParaRPr>
          </a:p>
        </p:txBody>
      </p:sp>
      <p:sp>
        <p:nvSpPr>
          <p:cNvPr id="1588" name="Google Shape;1588;p54"/>
          <p:cNvSpPr txBox="1"/>
          <p:nvPr>
            <p:ph idx="5" type="subTitle"/>
          </p:nvPr>
        </p:nvSpPr>
        <p:spPr>
          <a:xfrm>
            <a:off x="715100" y="1161138"/>
            <a:ext cx="3691800" cy="59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a:t>
            </a:r>
            <a:r>
              <a:rPr lang="en"/>
              <a:t>s the closest planet to the Sun and the smallest one in the Solar System</a:t>
            </a:r>
            <a:endParaRPr/>
          </a:p>
        </p:txBody>
      </p:sp>
      <p:sp>
        <p:nvSpPr>
          <p:cNvPr id="1589" name="Google Shape;1589;p54"/>
          <p:cNvSpPr/>
          <p:nvPr/>
        </p:nvSpPr>
        <p:spPr>
          <a:xfrm>
            <a:off x="4648900" y="681750"/>
            <a:ext cx="3780000" cy="3780000"/>
          </a:xfrm>
          <a:prstGeom prst="pie">
            <a:avLst>
              <a:gd fmla="val 16188999" name="adj1"/>
              <a:gd fmla="val 2158973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flipH="1">
            <a:off x="4648900" y="681750"/>
            <a:ext cx="3780000" cy="3780000"/>
          </a:xfrm>
          <a:prstGeom prst="pie">
            <a:avLst>
              <a:gd fmla="val 16202768" name="adj1"/>
              <a:gd fmla="val 518967"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4"/>
          <p:cNvSpPr txBox="1"/>
          <p:nvPr>
            <p:ph idx="6" type="subTitle"/>
          </p:nvPr>
        </p:nvSpPr>
        <p:spPr>
          <a:xfrm>
            <a:off x="715100" y="619888"/>
            <a:ext cx="2196300" cy="54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1592" name="Google Shape;1592;p54"/>
          <p:cNvSpPr txBox="1"/>
          <p:nvPr>
            <p:ph idx="7" type="subTitle"/>
          </p:nvPr>
        </p:nvSpPr>
        <p:spPr>
          <a:xfrm>
            <a:off x="715100" y="2002175"/>
            <a:ext cx="2196300" cy="54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1593" name="Google Shape;1593;p54"/>
          <p:cNvSpPr txBox="1"/>
          <p:nvPr>
            <p:ph idx="8" type="subTitle"/>
          </p:nvPr>
        </p:nvSpPr>
        <p:spPr>
          <a:xfrm>
            <a:off x="715100" y="3384463"/>
            <a:ext cx="2196300" cy="54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1594" name="Google Shape;1594;p54"/>
          <p:cNvSpPr/>
          <p:nvPr/>
        </p:nvSpPr>
        <p:spPr>
          <a:xfrm>
            <a:off x="5403825" y="1436675"/>
            <a:ext cx="2270100" cy="2270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4"/>
          <p:cNvSpPr/>
          <p:nvPr/>
        </p:nvSpPr>
        <p:spPr>
          <a:xfrm rot="10800000">
            <a:off x="4648890" y="598419"/>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4"/>
          <p:cNvSpPr/>
          <p:nvPr/>
        </p:nvSpPr>
        <p:spPr>
          <a:xfrm rot="10800000">
            <a:off x="4962740" y="501419"/>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7" name="Google Shape;1597;p54"/>
          <p:cNvGrpSpPr/>
          <p:nvPr/>
        </p:nvGrpSpPr>
        <p:grpSpPr>
          <a:xfrm flipH="1">
            <a:off x="6077535" y="2110650"/>
            <a:ext cx="922750" cy="922150"/>
            <a:chOff x="715100" y="1540725"/>
            <a:chExt cx="922750" cy="922150"/>
          </a:xfrm>
        </p:grpSpPr>
        <p:sp>
          <p:nvSpPr>
            <p:cNvPr id="1598" name="Google Shape;1598;p54"/>
            <p:cNvSpPr/>
            <p:nvPr/>
          </p:nvSpPr>
          <p:spPr>
            <a:xfrm>
              <a:off x="715100" y="1540725"/>
              <a:ext cx="922750" cy="922150"/>
            </a:xfrm>
            <a:custGeom>
              <a:rect b="b" l="l" r="r" t="t"/>
              <a:pathLst>
                <a:path extrusionOk="0" fill="none" h="36886" w="36910">
                  <a:moveTo>
                    <a:pt x="36909" y="18443"/>
                  </a:moveTo>
                  <a:cubicBezTo>
                    <a:pt x="36909" y="28646"/>
                    <a:pt x="28646" y="36886"/>
                    <a:pt x="18443" y="36886"/>
                  </a:cubicBezTo>
                  <a:cubicBezTo>
                    <a:pt x="8263" y="36886"/>
                    <a:pt x="1" y="28646"/>
                    <a:pt x="1" y="18443"/>
                  </a:cubicBezTo>
                  <a:cubicBezTo>
                    <a:pt x="1" y="8263"/>
                    <a:pt x="8263" y="0"/>
                    <a:pt x="18443" y="0"/>
                  </a:cubicBezTo>
                  <a:cubicBezTo>
                    <a:pt x="28646" y="0"/>
                    <a:pt x="36909" y="8263"/>
                    <a:pt x="36909" y="18443"/>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4"/>
            <p:cNvSpPr/>
            <p:nvPr/>
          </p:nvSpPr>
          <p:spPr>
            <a:xfrm>
              <a:off x="798975" y="1624600"/>
              <a:ext cx="754975" cy="754400"/>
            </a:xfrm>
            <a:custGeom>
              <a:rect b="b" l="l" r="r" t="t"/>
              <a:pathLst>
                <a:path extrusionOk="0" fill="none" h="30176" w="30199">
                  <a:moveTo>
                    <a:pt x="30199" y="15088"/>
                  </a:moveTo>
                  <a:cubicBezTo>
                    <a:pt x="30199" y="23419"/>
                    <a:pt x="23420" y="30175"/>
                    <a:pt x="15088" y="30175"/>
                  </a:cubicBezTo>
                  <a:cubicBezTo>
                    <a:pt x="6757" y="30175"/>
                    <a:pt x="1" y="23419"/>
                    <a:pt x="1" y="15088"/>
                  </a:cubicBezTo>
                  <a:cubicBezTo>
                    <a:pt x="1" y="6757"/>
                    <a:pt x="6757" y="1"/>
                    <a:pt x="15088" y="1"/>
                  </a:cubicBezTo>
                  <a:cubicBezTo>
                    <a:pt x="23420" y="1"/>
                    <a:pt x="30199" y="6757"/>
                    <a:pt x="30199" y="1508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4"/>
            <p:cNvSpPr/>
            <p:nvPr/>
          </p:nvSpPr>
          <p:spPr>
            <a:xfrm>
              <a:off x="877150" y="1702775"/>
              <a:ext cx="598050" cy="598050"/>
            </a:xfrm>
            <a:custGeom>
              <a:rect b="b" l="l" r="r" t="t"/>
              <a:pathLst>
                <a:path extrusionOk="0" fill="none" h="23922" w="23922">
                  <a:moveTo>
                    <a:pt x="23922" y="11961"/>
                  </a:moveTo>
                  <a:cubicBezTo>
                    <a:pt x="23922" y="18558"/>
                    <a:pt x="18558" y="23921"/>
                    <a:pt x="11961" y="23921"/>
                  </a:cubicBezTo>
                  <a:cubicBezTo>
                    <a:pt x="5365" y="23921"/>
                    <a:pt x="1" y="18558"/>
                    <a:pt x="1" y="11961"/>
                  </a:cubicBezTo>
                  <a:cubicBezTo>
                    <a:pt x="1" y="5365"/>
                    <a:pt x="5365" y="1"/>
                    <a:pt x="11961" y="1"/>
                  </a:cubicBezTo>
                  <a:cubicBezTo>
                    <a:pt x="18558" y="1"/>
                    <a:pt x="23922" y="5365"/>
                    <a:pt x="23922" y="11961"/>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4"/>
            <p:cNvSpPr/>
            <p:nvPr/>
          </p:nvSpPr>
          <p:spPr>
            <a:xfrm>
              <a:off x="954200" y="1779800"/>
              <a:ext cx="443975" cy="444000"/>
            </a:xfrm>
            <a:custGeom>
              <a:rect b="b" l="l" r="r" t="t"/>
              <a:pathLst>
                <a:path extrusionOk="0" fill="none" h="17760" w="17759">
                  <a:moveTo>
                    <a:pt x="17758" y="8880"/>
                  </a:moveTo>
                  <a:cubicBezTo>
                    <a:pt x="17758" y="13787"/>
                    <a:pt x="13787" y="17759"/>
                    <a:pt x="8879" y="17759"/>
                  </a:cubicBezTo>
                  <a:cubicBezTo>
                    <a:pt x="3972" y="17759"/>
                    <a:pt x="0" y="13787"/>
                    <a:pt x="0" y="8880"/>
                  </a:cubicBezTo>
                  <a:cubicBezTo>
                    <a:pt x="0" y="3973"/>
                    <a:pt x="3972" y="1"/>
                    <a:pt x="8879" y="1"/>
                  </a:cubicBezTo>
                  <a:cubicBezTo>
                    <a:pt x="13787" y="1"/>
                    <a:pt x="17758" y="3973"/>
                    <a:pt x="17758" y="888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1023250" y="1848850"/>
              <a:ext cx="305875" cy="305900"/>
            </a:xfrm>
            <a:custGeom>
              <a:rect b="b" l="l" r="r" t="t"/>
              <a:pathLst>
                <a:path extrusionOk="0" fill="none" h="12236" w="12235">
                  <a:moveTo>
                    <a:pt x="12235" y="6118"/>
                  </a:moveTo>
                  <a:cubicBezTo>
                    <a:pt x="12235" y="9496"/>
                    <a:pt x="9496" y="12235"/>
                    <a:pt x="6117" y="12235"/>
                  </a:cubicBezTo>
                  <a:cubicBezTo>
                    <a:pt x="2739" y="12235"/>
                    <a:pt x="0" y="9496"/>
                    <a:pt x="0" y="6118"/>
                  </a:cubicBezTo>
                  <a:cubicBezTo>
                    <a:pt x="0" y="2740"/>
                    <a:pt x="2739" y="1"/>
                    <a:pt x="6117" y="1"/>
                  </a:cubicBezTo>
                  <a:cubicBezTo>
                    <a:pt x="9496" y="1"/>
                    <a:pt x="12235" y="2740"/>
                    <a:pt x="12235" y="611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4"/>
            <p:cNvSpPr/>
            <p:nvPr/>
          </p:nvSpPr>
          <p:spPr>
            <a:xfrm>
              <a:off x="1094000" y="1919625"/>
              <a:ext cx="164375" cy="164350"/>
            </a:xfrm>
            <a:custGeom>
              <a:rect b="b" l="l" r="r" t="t"/>
              <a:pathLst>
                <a:path extrusionOk="0" fill="none" h="6574" w="6575">
                  <a:moveTo>
                    <a:pt x="6574" y="3287"/>
                  </a:moveTo>
                  <a:cubicBezTo>
                    <a:pt x="6574" y="5090"/>
                    <a:pt x="5113" y="6574"/>
                    <a:pt x="3287" y="6574"/>
                  </a:cubicBezTo>
                  <a:cubicBezTo>
                    <a:pt x="1484" y="6574"/>
                    <a:pt x="1" y="5090"/>
                    <a:pt x="1" y="3287"/>
                  </a:cubicBezTo>
                  <a:cubicBezTo>
                    <a:pt x="1" y="1484"/>
                    <a:pt x="1484" y="0"/>
                    <a:pt x="3287" y="0"/>
                  </a:cubicBezTo>
                  <a:cubicBezTo>
                    <a:pt x="5113" y="0"/>
                    <a:pt x="6574" y="1484"/>
                    <a:pt x="6574" y="3287"/>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7" name="Shape 1607"/>
        <p:cNvGrpSpPr/>
        <p:nvPr/>
      </p:nvGrpSpPr>
      <p:grpSpPr>
        <a:xfrm>
          <a:off x="0" y="0"/>
          <a:ext cx="0" cy="0"/>
          <a:chOff x="0" y="0"/>
          <a:chExt cx="0" cy="0"/>
        </a:xfrm>
      </p:grpSpPr>
      <p:sp>
        <p:nvSpPr>
          <p:cNvPr id="1608" name="Google Shape;1608;p55"/>
          <p:cNvSpPr txBox="1"/>
          <p:nvPr>
            <p:ph type="title"/>
          </p:nvPr>
        </p:nvSpPr>
        <p:spPr>
          <a:xfrm>
            <a:off x="4737100" y="1996125"/>
            <a:ext cx="36918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1609" name="Google Shape;1609;p55"/>
          <p:cNvSpPr txBox="1"/>
          <p:nvPr>
            <p:ph idx="1" type="subTitle"/>
          </p:nvPr>
        </p:nvSpPr>
        <p:spPr>
          <a:xfrm>
            <a:off x="4737100" y="2702146"/>
            <a:ext cx="36918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sp>
        <p:nvSpPr>
          <p:cNvPr id="1610" name="Google Shape;1610;p55"/>
          <p:cNvSpPr txBox="1"/>
          <p:nvPr>
            <p:ph idx="2" type="title"/>
          </p:nvPr>
        </p:nvSpPr>
        <p:spPr>
          <a:xfrm>
            <a:off x="4737100" y="3452255"/>
            <a:ext cx="36918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1611" name="Google Shape;1611;p55"/>
          <p:cNvSpPr txBox="1"/>
          <p:nvPr>
            <p:ph idx="3" type="subTitle"/>
          </p:nvPr>
        </p:nvSpPr>
        <p:spPr>
          <a:xfrm>
            <a:off x="4737100" y="4158276"/>
            <a:ext cx="36918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1612" name="Google Shape;1612;p55"/>
          <p:cNvSpPr txBox="1"/>
          <p:nvPr>
            <p:ph idx="4" type="title"/>
          </p:nvPr>
        </p:nvSpPr>
        <p:spPr>
          <a:xfrm>
            <a:off x="4737100" y="540000"/>
            <a:ext cx="3691800" cy="828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9h 55m 23s</a:t>
            </a:r>
            <a:endParaRPr/>
          </a:p>
        </p:txBody>
      </p:sp>
      <p:sp>
        <p:nvSpPr>
          <p:cNvPr id="1613" name="Google Shape;1613;p55"/>
          <p:cNvSpPr txBox="1"/>
          <p:nvPr>
            <p:ph idx="5" type="subTitle"/>
          </p:nvPr>
        </p:nvSpPr>
        <p:spPr>
          <a:xfrm>
            <a:off x="4737100" y="1246025"/>
            <a:ext cx="3691800" cy="44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pic>
        <p:nvPicPr>
          <p:cNvPr id="1614" name="Google Shape;1614;p55"/>
          <p:cNvPicPr preferRelativeResize="0"/>
          <p:nvPr>
            <p:ph idx="6" type="pic"/>
          </p:nvPr>
        </p:nvPicPr>
        <p:blipFill rotWithShape="1">
          <a:blip r:embed="rId3">
            <a:alphaModFix/>
          </a:blip>
          <a:srcRect b="31091" l="48309" r="18829" t="10486"/>
          <a:stretch/>
        </p:blipFill>
        <p:spPr>
          <a:xfrm>
            <a:off x="715100" y="681750"/>
            <a:ext cx="3780000" cy="3780000"/>
          </a:xfrm>
          <a:prstGeom prst="ellipse">
            <a:avLst/>
          </a:prstGeom>
        </p:spPr>
      </p:pic>
      <p:sp>
        <p:nvSpPr>
          <p:cNvPr id="1615" name="Google Shape;1615;p55"/>
          <p:cNvSpPr/>
          <p:nvPr/>
        </p:nvSpPr>
        <p:spPr>
          <a:xfrm>
            <a:off x="8497186" y="4337199"/>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5"/>
          <p:cNvSpPr/>
          <p:nvPr/>
        </p:nvSpPr>
        <p:spPr>
          <a:xfrm>
            <a:off x="-128925" y="-9525"/>
            <a:ext cx="750542" cy="796555"/>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5"/>
          <p:cNvSpPr/>
          <p:nvPr/>
        </p:nvSpPr>
        <p:spPr>
          <a:xfrm>
            <a:off x="160206" y="168966"/>
            <a:ext cx="930199" cy="937580"/>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5"/>
          <p:cNvSpPr/>
          <p:nvPr/>
        </p:nvSpPr>
        <p:spPr>
          <a:xfrm>
            <a:off x="152839" y="169263"/>
            <a:ext cx="449027" cy="552583"/>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5"/>
          <p:cNvSpPr/>
          <p:nvPr/>
        </p:nvSpPr>
        <p:spPr>
          <a:xfrm flipH="1">
            <a:off x="3721310" y="535000"/>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5"/>
          <p:cNvSpPr/>
          <p:nvPr/>
        </p:nvSpPr>
        <p:spPr>
          <a:xfrm flipH="1">
            <a:off x="4035160" y="849425"/>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sp>
        <p:nvSpPr>
          <p:cNvPr id="1115" name="Google Shape;1115;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solidFill>
                  <a:schemeClr val="lt1"/>
                </a:solidFill>
              </a:rPr>
              <a:t>CONTENTS OF THIS TEMPLATE</a:t>
            </a:r>
            <a:endParaRPr sz="3000">
              <a:solidFill>
                <a:schemeClr val="lt1"/>
              </a:solidFill>
            </a:endParaRPr>
          </a:p>
        </p:txBody>
      </p:sp>
      <p:graphicFrame>
        <p:nvGraphicFramePr>
          <p:cNvPr id="1116" name="Google Shape;1116;p38"/>
          <p:cNvGraphicFramePr/>
          <p:nvPr/>
        </p:nvGraphicFramePr>
        <p:xfrm>
          <a:off x="720000" y="1614825"/>
          <a:ext cx="3000000" cy="3000000"/>
        </p:xfrm>
        <a:graphic>
          <a:graphicData uri="http://schemas.openxmlformats.org/drawingml/2006/table">
            <a:tbl>
              <a:tblPr>
                <a:noFill/>
                <a:tableStyleId>{897F08B2-1351-4EBF-8F4F-E9AF5C56E3F1}</a:tableStyleId>
              </a:tblPr>
              <a:tblGrid>
                <a:gridCol w="2590450"/>
                <a:gridCol w="5113550"/>
              </a:tblGrid>
              <a:tr h="361525">
                <a:tc>
                  <a:txBody>
                    <a:bodyPr/>
                    <a:lstStyle/>
                    <a:p>
                      <a:pPr indent="0" lvl="0" marL="0" rtl="0" algn="l">
                        <a:spcBef>
                          <a:spcPts val="0"/>
                        </a:spcBef>
                        <a:spcAft>
                          <a:spcPts val="0"/>
                        </a:spcAft>
                        <a:buNone/>
                      </a:pPr>
                      <a:r>
                        <a:rPr b="1" lang="en" sz="900">
                          <a:solidFill>
                            <a:schemeClr val="accent5"/>
                          </a:solidFill>
                          <a:uFill>
                            <a:noFill/>
                          </a:uFill>
                          <a:latin typeface="Red Hat Display"/>
                          <a:ea typeface="Red Hat Display"/>
                          <a:cs typeface="Red Hat Display"/>
                          <a:sym typeface="Red Hat Display"/>
                          <a:hlinkClick action="ppaction://hlinksldjump" r:id="rId3">
                            <a:extLst>
                              <a:ext uri="{A12FA001-AC4F-418D-AE19-62706E023703}">
                                <ahyp:hlinkClr val="tx"/>
                              </a:ext>
                            </a:extLst>
                          </a:hlinkClick>
                        </a:rPr>
                        <a:t>FONTS</a:t>
                      </a:r>
                      <a:endParaRPr b="1" sz="900">
                        <a:solidFill>
                          <a:schemeClr val="accent5"/>
                        </a:solidFill>
                        <a:latin typeface="Red Hat Display"/>
                        <a:ea typeface="Red Hat Display"/>
                        <a:cs typeface="Red Hat Display"/>
                        <a:sym typeface="Red Hat Display"/>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lt1"/>
                          </a:solidFill>
                          <a:latin typeface="Montserrat"/>
                          <a:ea typeface="Montserrat"/>
                          <a:cs typeface="Montserrat"/>
                          <a:sym typeface="Montserrat"/>
                        </a:rPr>
                        <a:t>To view this template correctly in PowerPoint, download and install the fonts we used</a:t>
                      </a:r>
                      <a:endParaRPr sz="900">
                        <a:solidFill>
                          <a:schemeClr val="lt1"/>
                        </a:solidFill>
                        <a:latin typeface="Montserrat"/>
                        <a:ea typeface="Montserrat"/>
                        <a:cs typeface="Montserrat"/>
                        <a:sym typeface="Montserrat"/>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900">
                          <a:solidFill>
                            <a:schemeClr val="accent5"/>
                          </a:solidFill>
                          <a:uFill>
                            <a:noFill/>
                          </a:uFill>
                          <a:latin typeface="Red Hat Display"/>
                          <a:ea typeface="Red Hat Display"/>
                          <a:cs typeface="Red Hat Display"/>
                          <a:sym typeface="Red Hat Display"/>
                          <a:hlinkClick action="ppaction://hlinksldjump" r:id="rId4">
                            <a:extLst>
                              <a:ext uri="{A12FA001-AC4F-418D-AE19-62706E023703}">
                                <ahyp:hlinkClr val="tx"/>
                              </a:ext>
                            </a:extLst>
                          </a:hlinkClick>
                        </a:rPr>
                        <a:t>USED</a:t>
                      </a:r>
                      <a:r>
                        <a:rPr b="1" lang="en" sz="900">
                          <a:solidFill>
                            <a:schemeClr val="accent5"/>
                          </a:solidFill>
                          <a:latin typeface="Red Hat Display"/>
                          <a:ea typeface="Red Hat Display"/>
                          <a:cs typeface="Red Hat Display"/>
                          <a:sym typeface="Red Hat Display"/>
                        </a:rPr>
                        <a:t> AND </a:t>
                      </a:r>
                      <a:r>
                        <a:rPr b="1" lang="en" sz="900">
                          <a:solidFill>
                            <a:schemeClr val="accent5"/>
                          </a:solidFill>
                          <a:uFill>
                            <a:noFill/>
                          </a:uFill>
                          <a:latin typeface="Red Hat Display"/>
                          <a:ea typeface="Red Hat Display"/>
                          <a:cs typeface="Red Hat Display"/>
                          <a:sym typeface="Red Hat Display"/>
                          <a:hlinkClick action="ppaction://hlinksldjump" r:id="rId5">
                            <a:extLst>
                              <a:ext uri="{A12FA001-AC4F-418D-AE19-62706E023703}">
                                <ahyp:hlinkClr val="tx"/>
                              </a:ext>
                            </a:extLst>
                          </a:hlinkClick>
                        </a:rPr>
                        <a:t>ALTERNATIVE</a:t>
                      </a:r>
                      <a:r>
                        <a:rPr b="1" lang="en" sz="900">
                          <a:solidFill>
                            <a:schemeClr val="accent5"/>
                          </a:solidFill>
                          <a:uFill>
                            <a:noFill/>
                          </a:uFill>
                          <a:latin typeface="Red Hat Display"/>
                          <a:ea typeface="Red Hat Display"/>
                          <a:cs typeface="Red Hat Display"/>
                          <a:sym typeface="Red Hat Display"/>
                          <a:hlinkClick action="ppaction://hlinksldjump" r:id="rId6">
                            <a:extLst>
                              <a:ext uri="{A12FA001-AC4F-418D-AE19-62706E023703}">
                                <ahyp:hlinkClr val="tx"/>
                              </a:ext>
                            </a:extLst>
                          </a:hlinkClick>
                        </a:rPr>
                        <a:t> RESOURCES</a:t>
                      </a:r>
                      <a:endParaRPr b="1" sz="900">
                        <a:solidFill>
                          <a:schemeClr val="accent5"/>
                        </a:solidFill>
                        <a:latin typeface="Red Hat Display"/>
                        <a:ea typeface="Red Hat Display"/>
                        <a:cs typeface="Red Hat Display"/>
                        <a:sym typeface="Red Hat Display"/>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lt1"/>
                          </a:solidFill>
                          <a:latin typeface="Montserrat"/>
                          <a:ea typeface="Montserrat"/>
                          <a:cs typeface="Montserrat"/>
                          <a:sym typeface="Montserrat"/>
                        </a:rPr>
                        <a:t>An assortment of graphic resources that are suitable for use in this presentation</a:t>
                      </a:r>
                      <a:endParaRPr sz="900">
                        <a:solidFill>
                          <a:schemeClr val="lt1"/>
                        </a:solidFill>
                        <a:latin typeface="Montserrat"/>
                        <a:ea typeface="Montserrat"/>
                        <a:cs typeface="Montserrat"/>
                        <a:sym typeface="Montserrat"/>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900">
                          <a:solidFill>
                            <a:schemeClr val="accent5"/>
                          </a:solidFill>
                          <a:uFill>
                            <a:noFill/>
                          </a:uFill>
                          <a:latin typeface="Red Hat Display"/>
                          <a:ea typeface="Red Hat Display"/>
                          <a:cs typeface="Red Hat Display"/>
                          <a:sym typeface="Red Hat Display"/>
                          <a:hlinkClick action="ppaction://hlinksldjump" r:id="rId7">
                            <a:extLst>
                              <a:ext uri="{A12FA001-AC4F-418D-AE19-62706E023703}">
                                <ahyp:hlinkClr val="tx"/>
                              </a:ext>
                            </a:extLst>
                          </a:hlinkClick>
                        </a:rPr>
                        <a:t>THANKS SLIDE</a:t>
                      </a:r>
                      <a:endParaRPr b="1" sz="900">
                        <a:solidFill>
                          <a:schemeClr val="accent5"/>
                        </a:solidFill>
                        <a:latin typeface="Red Hat Display"/>
                        <a:ea typeface="Red Hat Display"/>
                        <a:cs typeface="Red Hat Display"/>
                        <a:sym typeface="Red Hat Display"/>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lt1"/>
                          </a:solidFill>
                          <a:latin typeface="Montserrat"/>
                          <a:ea typeface="Montserrat"/>
                          <a:cs typeface="Montserrat"/>
                          <a:sym typeface="Montserrat"/>
                        </a:rPr>
                        <a:t>You must keep it so that proper credits for our design are given</a:t>
                      </a:r>
                      <a:endParaRPr sz="900">
                        <a:solidFill>
                          <a:schemeClr val="lt1"/>
                        </a:solidFill>
                        <a:latin typeface="Montserrat"/>
                        <a:ea typeface="Montserrat"/>
                        <a:cs typeface="Montserrat"/>
                        <a:sym typeface="Montserrat"/>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900">
                          <a:solidFill>
                            <a:schemeClr val="accent5"/>
                          </a:solidFill>
                          <a:uFill>
                            <a:noFill/>
                          </a:uFill>
                          <a:latin typeface="Red Hat Display"/>
                          <a:ea typeface="Red Hat Display"/>
                          <a:cs typeface="Red Hat Display"/>
                          <a:sym typeface="Red Hat Display"/>
                          <a:hlinkClick action="ppaction://hlinksldjump" r:id="rId8">
                            <a:extLst>
                              <a:ext uri="{A12FA001-AC4F-418D-AE19-62706E023703}">
                                <ahyp:hlinkClr val="tx"/>
                              </a:ext>
                            </a:extLst>
                          </a:hlinkClick>
                        </a:rPr>
                        <a:t>COLORS</a:t>
                      </a:r>
                      <a:endParaRPr b="1" sz="900">
                        <a:solidFill>
                          <a:schemeClr val="accent5"/>
                        </a:solidFill>
                        <a:latin typeface="Red Hat Display"/>
                        <a:ea typeface="Red Hat Display"/>
                        <a:cs typeface="Red Hat Display"/>
                        <a:sym typeface="Red Hat Display"/>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lt1"/>
                          </a:solidFill>
                          <a:latin typeface="Montserrat"/>
                          <a:ea typeface="Montserrat"/>
                          <a:cs typeface="Montserrat"/>
                          <a:sym typeface="Montserrat"/>
                        </a:rPr>
                        <a:t>All the colors used in this presentation</a:t>
                      </a:r>
                      <a:endParaRPr sz="900">
                        <a:solidFill>
                          <a:schemeClr val="lt1"/>
                        </a:solidFill>
                        <a:latin typeface="Montserrat"/>
                        <a:ea typeface="Montserrat"/>
                        <a:cs typeface="Montserrat"/>
                        <a:sym typeface="Montserrat"/>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900">
                          <a:solidFill>
                            <a:schemeClr val="accent5"/>
                          </a:solidFill>
                          <a:uFill>
                            <a:noFill/>
                          </a:uFill>
                          <a:latin typeface="Red Hat Display"/>
                          <a:ea typeface="Red Hat Display"/>
                          <a:cs typeface="Red Hat Display"/>
                          <a:sym typeface="Red Hat Display"/>
                          <a:hlinkClick action="ppaction://hlinksldjump" r:id="rId9">
                            <a:extLst>
                              <a:ext uri="{A12FA001-AC4F-418D-AE19-62706E023703}">
                                <ahyp:hlinkClr val="tx"/>
                              </a:ext>
                            </a:extLst>
                          </a:hlinkClick>
                        </a:rPr>
                        <a:t>ICONS</a:t>
                      </a:r>
                      <a:r>
                        <a:rPr b="1" lang="en" sz="900">
                          <a:solidFill>
                            <a:schemeClr val="accent5"/>
                          </a:solidFill>
                          <a:latin typeface="Red Hat Display"/>
                          <a:ea typeface="Red Hat Display"/>
                          <a:cs typeface="Red Hat Display"/>
                          <a:sym typeface="Red Hat Display"/>
                        </a:rPr>
                        <a:t> AND </a:t>
                      </a:r>
                      <a:r>
                        <a:rPr b="1" lang="en" sz="900">
                          <a:solidFill>
                            <a:schemeClr val="accent5"/>
                          </a:solidFill>
                          <a:uFill>
                            <a:noFill/>
                          </a:uFill>
                          <a:latin typeface="Red Hat Display"/>
                          <a:ea typeface="Red Hat Display"/>
                          <a:cs typeface="Red Hat Display"/>
                          <a:sym typeface="Red Hat Display"/>
                          <a:hlinkClick action="ppaction://hlinksldjump" r:id="rId10">
                            <a:extLst>
                              <a:ext uri="{A12FA001-AC4F-418D-AE19-62706E023703}">
                                <ahyp:hlinkClr val="tx"/>
                              </a:ext>
                            </a:extLst>
                          </a:hlinkClick>
                        </a:rPr>
                        <a:t>INFOGRAPHIC RESOURCES</a:t>
                      </a:r>
                      <a:endParaRPr b="1" sz="900">
                        <a:solidFill>
                          <a:schemeClr val="accent5"/>
                        </a:solidFill>
                        <a:latin typeface="Red Hat Display"/>
                        <a:ea typeface="Red Hat Display"/>
                        <a:cs typeface="Red Hat Display"/>
                        <a:sym typeface="Red Hat Display"/>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lt1"/>
                          </a:solidFill>
                          <a:latin typeface="Montserrat"/>
                          <a:ea typeface="Montserrat"/>
                          <a:cs typeface="Montserrat"/>
                          <a:sym typeface="Montserrat"/>
                        </a:rPr>
                        <a:t>These can be used in the template, and their size and color can be edited</a:t>
                      </a:r>
                      <a:endParaRPr sz="900">
                        <a:solidFill>
                          <a:schemeClr val="lt1"/>
                        </a:solidFill>
                        <a:latin typeface="Montserrat"/>
                        <a:ea typeface="Montserrat"/>
                        <a:cs typeface="Montserrat"/>
                        <a:sym typeface="Montserrat"/>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900">
                          <a:solidFill>
                            <a:schemeClr val="accent5"/>
                          </a:solidFill>
                          <a:latin typeface="Red Hat Display"/>
                          <a:ea typeface="Red Hat Display"/>
                          <a:cs typeface="Red Hat Display"/>
                          <a:sym typeface="Red Hat Display"/>
                        </a:rPr>
                        <a:t>EDITABLE PRESENTATION THEME </a:t>
                      </a:r>
                      <a:endParaRPr b="1" sz="900">
                        <a:solidFill>
                          <a:schemeClr val="accent5"/>
                        </a:solidFill>
                        <a:latin typeface="Red Hat Display"/>
                        <a:ea typeface="Red Hat Display"/>
                        <a:cs typeface="Red Hat Display"/>
                        <a:sym typeface="Red Hat Display"/>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lt1"/>
                          </a:solidFill>
                          <a:latin typeface="Montserrat"/>
                          <a:ea typeface="Montserrat"/>
                          <a:cs typeface="Montserrat"/>
                          <a:sym typeface="Montserrat"/>
                        </a:rPr>
                        <a:t>You can edit the master slides easily. For more info, click </a:t>
                      </a:r>
                      <a:r>
                        <a:rPr b="1" lang="en" sz="900">
                          <a:solidFill>
                            <a:schemeClr val="lt1"/>
                          </a:solidFill>
                          <a:uFill>
                            <a:noFill/>
                          </a:uFill>
                          <a:latin typeface="Montserrat"/>
                          <a:ea typeface="Montserrat"/>
                          <a:cs typeface="Montserrat"/>
                          <a:sym typeface="Montserrat"/>
                          <a:hlinkClick r:id="rId11">
                            <a:extLst>
                              <a:ext uri="{A12FA001-AC4F-418D-AE19-62706E023703}">
                                <ahyp:hlinkClr val="tx"/>
                              </a:ext>
                            </a:extLst>
                          </a:hlinkClick>
                        </a:rPr>
                        <a:t>here</a:t>
                      </a:r>
                      <a:endParaRPr sz="900">
                        <a:solidFill>
                          <a:schemeClr val="lt1"/>
                        </a:solidFill>
                        <a:latin typeface="Montserrat"/>
                        <a:ea typeface="Montserrat"/>
                        <a:cs typeface="Montserrat"/>
                        <a:sym typeface="Montserrat"/>
                      </a:endParaRPr>
                    </a:p>
                  </a:txBody>
                  <a:tcPr marT="0" marB="0"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
        <p:nvSpPr>
          <p:cNvPr id="1117" name="Google Shape;1117;p38"/>
          <p:cNvSpPr txBox="1"/>
          <p:nvPr/>
        </p:nvSpPr>
        <p:spPr>
          <a:xfrm>
            <a:off x="720000" y="1076425"/>
            <a:ext cx="7704000" cy="369900"/>
          </a:xfrm>
          <a:prstGeom prst="rect">
            <a:avLst/>
          </a:prstGeom>
          <a:noFill/>
          <a:ln>
            <a:noFill/>
          </a:ln>
        </p:spPr>
        <p:txBody>
          <a:bodyPr anchorCtr="0" anchor="ctr" bIns="91425" lIns="91425" spcFirstLastPara="1" rIns="0" wrap="square" tIns="91425">
            <a:noAutofit/>
          </a:bodyPr>
          <a:lstStyle/>
          <a:p>
            <a:pPr indent="0" lvl="0" marL="0" rtl="0" algn="ctr">
              <a:spcBef>
                <a:spcPts val="0"/>
              </a:spcBef>
              <a:spcAft>
                <a:spcPts val="0"/>
              </a:spcAft>
              <a:buNone/>
            </a:pPr>
            <a:r>
              <a:rPr lang="en" sz="1000">
                <a:solidFill>
                  <a:schemeClr val="lt1"/>
                </a:solidFill>
                <a:latin typeface="Montserrat"/>
                <a:ea typeface="Montserrat"/>
                <a:cs typeface="Montserrat"/>
                <a:sym typeface="Montserrat"/>
              </a:rPr>
              <a:t>You can delete this slide when you’re done editing the presentation</a:t>
            </a:r>
            <a:endParaRPr sz="1000">
              <a:solidFill>
                <a:schemeClr val="lt1"/>
              </a:solidFill>
              <a:latin typeface="Montserrat"/>
              <a:ea typeface="Montserrat"/>
              <a:cs typeface="Montserrat"/>
              <a:sym typeface="Montserrat"/>
            </a:endParaRPr>
          </a:p>
        </p:txBody>
      </p:sp>
      <p:sp>
        <p:nvSpPr>
          <p:cNvPr id="1118" name="Google Shape;1118;p38"/>
          <p:cNvSpPr txBox="1"/>
          <p:nvPr/>
        </p:nvSpPr>
        <p:spPr>
          <a:xfrm>
            <a:off x="874813" y="3965388"/>
            <a:ext cx="3661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Montserrat"/>
                <a:ea typeface="Montserrat"/>
                <a:cs typeface="Montserrat"/>
                <a:sym typeface="Montserrat"/>
              </a:rPr>
              <a:t>For more info:</a:t>
            </a:r>
            <a:br>
              <a:rPr lang="en" sz="1000">
                <a:solidFill>
                  <a:schemeClr val="lt1"/>
                </a:solidFill>
                <a:latin typeface="Montserrat"/>
                <a:ea typeface="Montserrat"/>
                <a:cs typeface="Montserrat"/>
                <a:sym typeface="Montserrat"/>
              </a:rPr>
            </a:br>
            <a:r>
              <a:rPr b="1" lang="en" sz="1000">
                <a:solidFill>
                  <a:schemeClr val="accent1"/>
                </a:solidFill>
                <a:uFill>
                  <a:noFill/>
                </a:uFill>
                <a:latin typeface="Red Hat Display"/>
                <a:ea typeface="Red Hat Display"/>
                <a:cs typeface="Red Hat Display"/>
                <a:sym typeface="Red Hat Display"/>
                <a:hlinkClick r:id="rId12">
                  <a:extLst>
                    <a:ext uri="{A12FA001-AC4F-418D-AE19-62706E023703}">
                      <ahyp:hlinkClr val="tx"/>
                    </a:ext>
                  </a:extLst>
                </a:hlinkClick>
              </a:rPr>
              <a:t>SLIDESGO </a:t>
            </a:r>
            <a:r>
              <a:rPr b="1" lang="en" sz="1000">
                <a:solidFill>
                  <a:schemeClr val="accent1"/>
                </a:solidFill>
                <a:latin typeface="Red Hat Display"/>
                <a:ea typeface="Red Hat Display"/>
                <a:cs typeface="Red Hat Display"/>
                <a:sym typeface="Red Hat Display"/>
              </a:rPr>
              <a:t>| </a:t>
            </a:r>
            <a:r>
              <a:rPr b="1" lang="en" sz="1000">
                <a:solidFill>
                  <a:schemeClr val="accent1"/>
                </a:solidFill>
                <a:uFill>
                  <a:noFill/>
                </a:uFill>
                <a:latin typeface="Red Hat Display"/>
                <a:ea typeface="Red Hat Display"/>
                <a:cs typeface="Red Hat Display"/>
                <a:sym typeface="Red Hat Display"/>
                <a:hlinkClick r:id="rId13">
                  <a:extLst>
                    <a:ext uri="{A12FA001-AC4F-418D-AE19-62706E023703}">
                      <ahyp:hlinkClr val="tx"/>
                    </a:ext>
                  </a:extLst>
                </a:hlinkClick>
              </a:rPr>
              <a:t>BLOG</a:t>
            </a:r>
            <a:r>
              <a:rPr b="1" lang="en" sz="1000">
                <a:solidFill>
                  <a:schemeClr val="accent1"/>
                </a:solidFill>
                <a:latin typeface="Red Hat Display"/>
                <a:ea typeface="Red Hat Display"/>
                <a:cs typeface="Red Hat Display"/>
                <a:sym typeface="Red Hat Display"/>
              </a:rPr>
              <a:t> | </a:t>
            </a:r>
            <a:r>
              <a:rPr b="1" lang="en" sz="1000">
                <a:solidFill>
                  <a:schemeClr val="accent1"/>
                </a:solidFill>
                <a:uFill>
                  <a:noFill/>
                </a:uFill>
                <a:latin typeface="Red Hat Display"/>
                <a:ea typeface="Red Hat Display"/>
                <a:cs typeface="Red Hat Display"/>
                <a:sym typeface="Red Hat Display"/>
                <a:hlinkClick r:id="rId14">
                  <a:extLst>
                    <a:ext uri="{A12FA001-AC4F-418D-AE19-62706E023703}">
                      <ahyp:hlinkClr val="tx"/>
                    </a:ext>
                  </a:extLst>
                </a:hlinkClick>
              </a:rPr>
              <a:t>FAQ</a:t>
            </a:r>
            <a:r>
              <a:rPr b="1" lang="en" sz="1000">
                <a:solidFill>
                  <a:schemeClr val="accent1"/>
                </a:solidFill>
                <a:latin typeface="Red Hat Display"/>
                <a:ea typeface="Red Hat Display"/>
                <a:cs typeface="Red Hat Display"/>
                <a:sym typeface="Red Hat Display"/>
              </a:rPr>
              <a:t>s</a:t>
            </a:r>
            <a:endParaRPr b="1" sz="1000">
              <a:solidFill>
                <a:schemeClr val="accent1"/>
              </a:solidFill>
              <a:latin typeface="Red Hat Display"/>
              <a:ea typeface="Red Hat Display"/>
              <a:cs typeface="Red Hat Display"/>
              <a:sym typeface="Red Hat Display"/>
            </a:endParaRPr>
          </a:p>
        </p:txBody>
      </p:sp>
      <p:sp>
        <p:nvSpPr>
          <p:cNvPr id="1119" name="Google Shape;1119;p38"/>
          <p:cNvSpPr txBox="1"/>
          <p:nvPr/>
        </p:nvSpPr>
        <p:spPr>
          <a:xfrm>
            <a:off x="4607378" y="3965388"/>
            <a:ext cx="36618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lt1"/>
                </a:solidFill>
                <a:latin typeface="Montserrat"/>
                <a:ea typeface="Montserrat"/>
                <a:cs typeface="Montserrat"/>
                <a:sym typeface="Montserrat"/>
              </a:rPr>
              <a:t>You can visit our sister </a:t>
            </a:r>
            <a:r>
              <a:rPr lang="en" sz="1000">
                <a:solidFill>
                  <a:schemeClr val="lt1"/>
                </a:solidFill>
                <a:latin typeface="Montserrat"/>
                <a:ea typeface="Montserrat"/>
                <a:cs typeface="Montserrat"/>
                <a:sym typeface="Montserrat"/>
              </a:rPr>
              <a:t>projects</a:t>
            </a:r>
            <a:r>
              <a:rPr lang="en" sz="1000">
                <a:solidFill>
                  <a:schemeClr val="lt1"/>
                </a:solidFill>
                <a:latin typeface="Montserrat"/>
                <a:ea typeface="Montserrat"/>
                <a:cs typeface="Montserrat"/>
                <a:sym typeface="Montserrat"/>
              </a:rPr>
              <a:t>:</a:t>
            </a:r>
            <a:br>
              <a:rPr lang="en" sz="1000">
                <a:solidFill>
                  <a:schemeClr val="lt1"/>
                </a:solidFill>
                <a:latin typeface="Montserrat"/>
                <a:ea typeface="Montserrat"/>
                <a:cs typeface="Montserrat"/>
                <a:sym typeface="Montserrat"/>
              </a:rPr>
            </a:br>
            <a:r>
              <a:rPr b="1" lang="en" sz="1000">
                <a:solidFill>
                  <a:schemeClr val="accent1"/>
                </a:solidFill>
                <a:uFill>
                  <a:noFill/>
                </a:uFill>
                <a:latin typeface="Red Hat Display"/>
                <a:ea typeface="Red Hat Display"/>
                <a:cs typeface="Red Hat Display"/>
                <a:sym typeface="Red Hat Display"/>
                <a:hlinkClick r:id="rId15">
                  <a:extLst>
                    <a:ext uri="{A12FA001-AC4F-418D-AE19-62706E023703}">
                      <ahyp:hlinkClr val="tx"/>
                    </a:ext>
                  </a:extLst>
                </a:hlinkClick>
              </a:rPr>
              <a:t>FREEPIK</a:t>
            </a:r>
            <a:r>
              <a:rPr b="1" lang="en" sz="1000">
                <a:solidFill>
                  <a:schemeClr val="accent1"/>
                </a:solidFill>
                <a:latin typeface="Red Hat Display"/>
                <a:ea typeface="Red Hat Display"/>
                <a:cs typeface="Red Hat Display"/>
                <a:sym typeface="Red Hat Display"/>
              </a:rPr>
              <a:t> | </a:t>
            </a:r>
            <a:r>
              <a:rPr b="1" lang="en" sz="1000">
                <a:solidFill>
                  <a:schemeClr val="accent1"/>
                </a:solidFill>
                <a:uFill>
                  <a:noFill/>
                </a:uFill>
                <a:latin typeface="Red Hat Display"/>
                <a:ea typeface="Red Hat Display"/>
                <a:cs typeface="Red Hat Display"/>
                <a:sym typeface="Red Hat Display"/>
                <a:hlinkClick r:id="rId16">
                  <a:extLst>
                    <a:ext uri="{A12FA001-AC4F-418D-AE19-62706E023703}">
                      <ahyp:hlinkClr val="tx"/>
                    </a:ext>
                  </a:extLst>
                </a:hlinkClick>
              </a:rPr>
              <a:t>FLATICON</a:t>
            </a:r>
            <a:r>
              <a:rPr b="1" lang="en" sz="1000">
                <a:solidFill>
                  <a:schemeClr val="accent1"/>
                </a:solidFill>
                <a:latin typeface="Red Hat Display"/>
                <a:ea typeface="Red Hat Display"/>
                <a:cs typeface="Red Hat Display"/>
                <a:sym typeface="Red Hat Display"/>
              </a:rPr>
              <a:t> | </a:t>
            </a:r>
            <a:r>
              <a:rPr b="1" lang="en" sz="1000">
                <a:solidFill>
                  <a:schemeClr val="accent1"/>
                </a:solidFill>
                <a:uFill>
                  <a:noFill/>
                </a:uFill>
                <a:latin typeface="Red Hat Display"/>
                <a:ea typeface="Red Hat Display"/>
                <a:cs typeface="Red Hat Display"/>
                <a:sym typeface="Red Hat Display"/>
                <a:hlinkClick r:id="rId17">
                  <a:extLst>
                    <a:ext uri="{A12FA001-AC4F-418D-AE19-62706E023703}">
                      <ahyp:hlinkClr val="tx"/>
                    </a:ext>
                  </a:extLst>
                </a:hlinkClick>
              </a:rPr>
              <a:t>STORYSET</a:t>
            </a:r>
            <a:r>
              <a:rPr b="1" lang="en" sz="1000">
                <a:solidFill>
                  <a:schemeClr val="accent1"/>
                </a:solidFill>
                <a:latin typeface="Red Hat Display"/>
                <a:ea typeface="Red Hat Display"/>
                <a:cs typeface="Red Hat Display"/>
                <a:sym typeface="Red Hat Display"/>
              </a:rPr>
              <a:t> | </a:t>
            </a:r>
            <a:r>
              <a:rPr b="1" lang="en" sz="1000">
                <a:solidFill>
                  <a:schemeClr val="accent1"/>
                </a:solidFill>
                <a:uFill>
                  <a:noFill/>
                </a:uFill>
                <a:latin typeface="Red Hat Display"/>
                <a:ea typeface="Red Hat Display"/>
                <a:cs typeface="Red Hat Display"/>
                <a:sym typeface="Red Hat Display"/>
                <a:hlinkClick r:id="rId18">
                  <a:extLst>
                    <a:ext uri="{A12FA001-AC4F-418D-AE19-62706E023703}">
                      <ahyp:hlinkClr val="tx"/>
                    </a:ext>
                  </a:extLst>
                </a:hlinkClick>
              </a:rPr>
              <a:t>WEPIK </a:t>
            </a:r>
            <a:r>
              <a:rPr b="1" lang="en" sz="1000">
                <a:solidFill>
                  <a:schemeClr val="accent1"/>
                </a:solidFill>
                <a:latin typeface="Red Hat Display"/>
                <a:ea typeface="Red Hat Display"/>
                <a:cs typeface="Red Hat Display"/>
                <a:sym typeface="Red Hat Display"/>
              </a:rPr>
              <a:t>| </a:t>
            </a:r>
            <a:r>
              <a:rPr b="1" lang="en" sz="1000">
                <a:solidFill>
                  <a:schemeClr val="accent1"/>
                </a:solidFill>
                <a:uFill>
                  <a:noFill/>
                </a:uFill>
                <a:latin typeface="Red Hat Display"/>
                <a:ea typeface="Red Hat Display"/>
                <a:cs typeface="Red Hat Display"/>
                <a:sym typeface="Red Hat Display"/>
                <a:hlinkClick r:id="rId19">
                  <a:extLst>
                    <a:ext uri="{A12FA001-AC4F-418D-AE19-62706E023703}">
                      <ahyp:hlinkClr val="tx"/>
                    </a:ext>
                  </a:extLst>
                </a:hlinkClick>
              </a:rPr>
              <a:t>VIDEVO</a:t>
            </a:r>
            <a:endParaRPr b="1" sz="1000">
              <a:solidFill>
                <a:schemeClr val="accent1"/>
              </a:solidFill>
              <a:latin typeface="Red Hat Display"/>
              <a:ea typeface="Red Hat Display"/>
              <a:cs typeface="Red Hat Display"/>
              <a:sym typeface="Red Hat Display"/>
            </a:endParaRPr>
          </a:p>
        </p:txBody>
      </p:sp>
      <p:sp>
        <p:nvSpPr>
          <p:cNvPr id="1120" name="Google Shape;1120;p38"/>
          <p:cNvSpPr/>
          <p:nvPr/>
        </p:nvSpPr>
        <p:spPr>
          <a:xfrm flipH="1">
            <a:off x="7655110" y="535000"/>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38"/>
          <p:cNvSpPr/>
          <p:nvPr/>
        </p:nvSpPr>
        <p:spPr>
          <a:xfrm flipH="1">
            <a:off x="7968960" y="849425"/>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4" name="Shape 1624"/>
        <p:cNvGrpSpPr/>
        <p:nvPr/>
      </p:nvGrpSpPr>
      <p:grpSpPr>
        <a:xfrm>
          <a:off x="0" y="0"/>
          <a:ext cx="0" cy="0"/>
          <a:chOff x="0" y="0"/>
          <a:chExt cx="0" cy="0"/>
        </a:xfrm>
      </p:grpSpPr>
      <p:sp>
        <p:nvSpPr>
          <p:cNvPr id="1625" name="Google Shape;1625;p56"/>
          <p:cNvSpPr txBox="1"/>
          <p:nvPr>
            <p:ph type="title"/>
          </p:nvPr>
        </p:nvSpPr>
        <p:spPr>
          <a:xfrm>
            <a:off x="715133" y="1669000"/>
            <a:ext cx="2747100" cy="98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VISIT OUR WEBSITE</a:t>
            </a:r>
            <a:endParaRPr/>
          </a:p>
        </p:txBody>
      </p:sp>
      <p:sp>
        <p:nvSpPr>
          <p:cNvPr id="1626" name="Google Shape;1626;p56"/>
          <p:cNvSpPr txBox="1"/>
          <p:nvPr>
            <p:ph idx="1" type="subTitle"/>
          </p:nvPr>
        </p:nvSpPr>
        <p:spPr>
          <a:xfrm>
            <a:off x="715100" y="2490800"/>
            <a:ext cx="2747100" cy="98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grpSp>
        <p:nvGrpSpPr>
          <p:cNvPr id="1627" name="Google Shape;1627;p56"/>
          <p:cNvGrpSpPr/>
          <p:nvPr/>
        </p:nvGrpSpPr>
        <p:grpSpPr>
          <a:xfrm>
            <a:off x="4810780" y="1222171"/>
            <a:ext cx="3618124" cy="2699210"/>
            <a:chOff x="3954900" y="1214518"/>
            <a:chExt cx="4474000" cy="3337714"/>
          </a:xfrm>
        </p:grpSpPr>
        <p:grpSp>
          <p:nvGrpSpPr>
            <p:cNvPr id="1628" name="Google Shape;1628;p56"/>
            <p:cNvGrpSpPr/>
            <p:nvPr/>
          </p:nvGrpSpPr>
          <p:grpSpPr>
            <a:xfrm>
              <a:off x="3954900" y="1214518"/>
              <a:ext cx="4474000" cy="3337714"/>
              <a:chOff x="4858743" y="1460909"/>
              <a:chExt cx="2978100" cy="2221736"/>
            </a:xfrm>
          </p:grpSpPr>
          <p:sp>
            <p:nvSpPr>
              <p:cNvPr id="1629" name="Google Shape;1629;p56"/>
              <p:cNvSpPr/>
              <p:nvPr/>
            </p:nvSpPr>
            <p:spPr>
              <a:xfrm>
                <a:off x="5967375" y="3232674"/>
                <a:ext cx="761100" cy="401700"/>
              </a:xfrm>
              <a:prstGeom prst="trapezoid">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6"/>
              <p:cNvSpPr/>
              <p:nvPr/>
            </p:nvSpPr>
            <p:spPr>
              <a:xfrm>
                <a:off x="4858743" y="1460909"/>
                <a:ext cx="2978100" cy="1796700"/>
              </a:xfrm>
              <a:prstGeom prst="roundRect">
                <a:avLst>
                  <a:gd fmla="val 352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6"/>
              <p:cNvSpPr/>
              <p:nvPr/>
            </p:nvSpPr>
            <p:spPr>
              <a:xfrm>
                <a:off x="5773996" y="3609445"/>
                <a:ext cx="1134600" cy="732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2" name="Google Shape;1632;p56"/>
            <p:cNvSpPr/>
            <p:nvPr/>
          </p:nvSpPr>
          <p:spPr>
            <a:xfrm>
              <a:off x="5630475" y="3912950"/>
              <a:ext cx="1122900" cy="530400"/>
            </a:xfrm>
            <a:prstGeom prst="trapezoid">
              <a:avLst>
                <a:gd fmla="val 25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33" name="Google Shape;1633;p56"/>
          <p:cNvPicPr preferRelativeResize="0"/>
          <p:nvPr/>
        </p:nvPicPr>
        <p:blipFill rotWithShape="1">
          <a:blip r:embed="rId3">
            <a:alphaModFix/>
          </a:blip>
          <a:srcRect b="0" l="0" r="0" t="0"/>
          <a:stretch/>
        </p:blipFill>
        <p:spPr>
          <a:xfrm>
            <a:off x="4987196" y="1396794"/>
            <a:ext cx="3264458" cy="1836358"/>
          </a:xfrm>
          <a:prstGeom prst="rect">
            <a:avLst/>
          </a:prstGeom>
          <a:noFill/>
          <a:ln>
            <a:noFill/>
          </a:ln>
        </p:spPr>
      </p:pic>
      <p:sp>
        <p:nvSpPr>
          <p:cNvPr id="1634" name="Google Shape;1634;p56"/>
          <p:cNvSpPr/>
          <p:nvPr/>
        </p:nvSpPr>
        <p:spPr>
          <a:xfrm flipH="1">
            <a:off x="7655110" y="333125"/>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6"/>
          <p:cNvSpPr/>
          <p:nvPr/>
        </p:nvSpPr>
        <p:spPr>
          <a:xfrm flipH="1">
            <a:off x="7968960" y="647550"/>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6" name="Google Shape;1636;p56"/>
          <p:cNvGrpSpPr/>
          <p:nvPr/>
        </p:nvGrpSpPr>
        <p:grpSpPr>
          <a:xfrm rot="5400000">
            <a:off x="8334637" y="3801414"/>
            <a:ext cx="359880" cy="789653"/>
            <a:chOff x="7332112" y="2515526"/>
            <a:chExt cx="359880" cy="789653"/>
          </a:xfrm>
        </p:grpSpPr>
        <p:sp>
          <p:nvSpPr>
            <p:cNvPr id="1637" name="Google Shape;1637;p56"/>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6"/>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6"/>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6"/>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 name="Google Shape;1641;p56"/>
          <p:cNvGrpSpPr/>
          <p:nvPr/>
        </p:nvGrpSpPr>
        <p:grpSpPr>
          <a:xfrm rot="5400000">
            <a:off x="4392062" y="3801414"/>
            <a:ext cx="359880" cy="789653"/>
            <a:chOff x="7332112" y="2515526"/>
            <a:chExt cx="359880" cy="789653"/>
          </a:xfrm>
        </p:grpSpPr>
        <p:sp>
          <p:nvSpPr>
            <p:cNvPr id="1642" name="Google Shape;1642;p56"/>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6"/>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6"/>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6"/>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9" name="Shape 1649"/>
        <p:cNvGrpSpPr/>
        <p:nvPr/>
      </p:nvGrpSpPr>
      <p:grpSpPr>
        <a:xfrm>
          <a:off x="0" y="0"/>
          <a:ext cx="0" cy="0"/>
          <a:chOff x="0" y="0"/>
          <a:chExt cx="0" cy="0"/>
        </a:xfrm>
      </p:grpSpPr>
      <p:sp>
        <p:nvSpPr>
          <p:cNvPr id="1650" name="Google Shape;1650;p57"/>
          <p:cNvSpPr txBox="1"/>
          <p:nvPr>
            <p:ph idx="1" type="subTitle"/>
          </p:nvPr>
        </p:nvSpPr>
        <p:spPr>
          <a:xfrm>
            <a:off x="5681775" y="2490800"/>
            <a:ext cx="2747100" cy="98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sp>
        <p:nvSpPr>
          <p:cNvPr id="1651" name="Google Shape;1651;p57"/>
          <p:cNvSpPr txBox="1"/>
          <p:nvPr>
            <p:ph type="title"/>
          </p:nvPr>
        </p:nvSpPr>
        <p:spPr>
          <a:xfrm>
            <a:off x="5855700" y="1669000"/>
            <a:ext cx="2399400" cy="98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TABLET APP</a:t>
            </a:r>
            <a:endParaRPr/>
          </a:p>
        </p:txBody>
      </p:sp>
      <p:sp>
        <p:nvSpPr>
          <p:cNvPr id="1652" name="Google Shape;1652;p57"/>
          <p:cNvSpPr/>
          <p:nvPr/>
        </p:nvSpPr>
        <p:spPr>
          <a:xfrm>
            <a:off x="715112" y="1222193"/>
            <a:ext cx="4473900" cy="2699100"/>
          </a:xfrm>
          <a:prstGeom prst="roundRect">
            <a:avLst>
              <a:gd fmla="val 3523"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53" name="Google Shape;1653;p57"/>
          <p:cNvPicPr preferRelativeResize="0"/>
          <p:nvPr/>
        </p:nvPicPr>
        <p:blipFill rotWithShape="1">
          <a:blip r:embed="rId3">
            <a:alphaModFix/>
          </a:blip>
          <a:srcRect b="0" l="0" r="0" t="0"/>
          <a:stretch/>
        </p:blipFill>
        <p:spPr>
          <a:xfrm>
            <a:off x="933615" y="1436313"/>
            <a:ext cx="4036894" cy="2270854"/>
          </a:xfrm>
          <a:prstGeom prst="rect">
            <a:avLst/>
          </a:prstGeom>
          <a:noFill/>
          <a:ln>
            <a:noFill/>
          </a:ln>
        </p:spPr>
      </p:pic>
      <p:sp>
        <p:nvSpPr>
          <p:cNvPr id="1654" name="Google Shape;1654;p57"/>
          <p:cNvSpPr/>
          <p:nvPr/>
        </p:nvSpPr>
        <p:spPr>
          <a:xfrm flipH="1">
            <a:off x="8228094" y="-9525"/>
            <a:ext cx="1044806" cy="1108860"/>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7"/>
          <p:cNvSpPr/>
          <p:nvPr/>
        </p:nvSpPr>
        <p:spPr>
          <a:xfrm flipH="1">
            <a:off x="7575505" y="238945"/>
            <a:ext cx="1294902" cy="1305176"/>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7"/>
          <p:cNvSpPr/>
          <p:nvPr/>
        </p:nvSpPr>
        <p:spPr>
          <a:xfrm flipH="1">
            <a:off x="8255586" y="239359"/>
            <a:ext cx="625077" cy="769233"/>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7"/>
          <p:cNvSpPr/>
          <p:nvPr/>
        </p:nvSpPr>
        <p:spPr>
          <a:xfrm>
            <a:off x="4512765" y="148100"/>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7"/>
          <p:cNvSpPr/>
          <p:nvPr/>
        </p:nvSpPr>
        <p:spPr>
          <a:xfrm>
            <a:off x="4415190" y="462525"/>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2" name="Shape 1662"/>
        <p:cNvGrpSpPr/>
        <p:nvPr/>
      </p:nvGrpSpPr>
      <p:grpSpPr>
        <a:xfrm>
          <a:off x="0" y="0"/>
          <a:ext cx="0" cy="0"/>
          <a:chOff x="0" y="0"/>
          <a:chExt cx="0" cy="0"/>
        </a:xfrm>
      </p:grpSpPr>
      <p:sp>
        <p:nvSpPr>
          <p:cNvPr id="1663" name="Google Shape;1663;p58"/>
          <p:cNvSpPr txBox="1"/>
          <p:nvPr>
            <p:ph idx="1" type="subTitle"/>
          </p:nvPr>
        </p:nvSpPr>
        <p:spPr>
          <a:xfrm>
            <a:off x="715100" y="2490800"/>
            <a:ext cx="2747100" cy="98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sp>
        <p:nvSpPr>
          <p:cNvPr id="1664" name="Google Shape;1664;p58"/>
          <p:cNvSpPr txBox="1"/>
          <p:nvPr>
            <p:ph type="title"/>
          </p:nvPr>
        </p:nvSpPr>
        <p:spPr>
          <a:xfrm>
            <a:off x="847300" y="1669000"/>
            <a:ext cx="2482800" cy="98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MOBILE APP</a:t>
            </a:r>
            <a:endParaRPr/>
          </a:p>
        </p:txBody>
      </p:sp>
      <p:sp>
        <p:nvSpPr>
          <p:cNvPr id="1665" name="Google Shape;1665;p58"/>
          <p:cNvSpPr/>
          <p:nvPr/>
        </p:nvSpPr>
        <p:spPr>
          <a:xfrm>
            <a:off x="3663548" y="1222200"/>
            <a:ext cx="4765200" cy="2699100"/>
          </a:xfrm>
          <a:prstGeom prst="roundRect">
            <a:avLst>
              <a:gd fmla="val 4251"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66" name="Google Shape;1666;p58"/>
          <p:cNvPicPr preferRelativeResize="0"/>
          <p:nvPr/>
        </p:nvPicPr>
        <p:blipFill rotWithShape="1">
          <a:blip r:embed="rId3">
            <a:alphaModFix/>
          </a:blip>
          <a:srcRect b="288" l="0" r="0" t="288"/>
          <a:stretch/>
        </p:blipFill>
        <p:spPr>
          <a:xfrm>
            <a:off x="3840200" y="1360825"/>
            <a:ext cx="4330524" cy="2421774"/>
          </a:xfrm>
          <a:prstGeom prst="rect">
            <a:avLst/>
          </a:prstGeom>
          <a:noFill/>
          <a:ln>
            <a:noFill/>
          </a:ln>
        </p:spPr>
      </p:pic>
      <p:sp>
        <p:nvSpPr>
          <p:cNvPr id="1667" name="Google Shape;1667;p58"/>
          <p:cNvSpPr/>
          <p:nvPr/>
        </p:nvSpPr>
        <p:spPr>
          <a:xfrm rot="5400000">
            <a:off x="4518350" y="4118350"/>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8"/>
          <p:cNvSpPr/>
          <p:nvPr/>
        </p:nvSpPr>
        <p:spPr>
          <a:xfrm>
            <a:off x="-5425" y="4042900"/>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8"/>
          <p:cNvSpPr/>
          <p:nvPr/>
        </p:nvSpPr>
        <p:spPr>
          <a:xfrm>
            <a:off x="305125" y="1381275"/>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70" name="Google Shape;1670;p58"/>
          <p:cNvGrpSpPr/>
          <p:nvPr/>
        </p:nvGrpSpPr>
        <p:grpSpPr>
          <a:xfrm>
            <a:off x="8034085" y="-9525"/>
            <a:ext cx="1240114" cy="1135083"/>
            <a:chOff x="8034085" y="-9525"/>
            <a:chExt cx="1240114" cy="1135083"/>
          </a:xfrm>
        </p:grpSpPr>
        <p:sp>
          <p:nvSpPr>
            <p:cNvPr id="1671" name="Google Shape;1671;p58"/>
            <p:cNvSpPr/>
            <p:nvPr/>
          </p:nvSpPr>
          <p:spPr>
            <a:xfrm flipH="1">
              <a:off x="8510882" y="-9525"/>
              <a:ext cx="763317" cy="810113"/>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8"/>
            <p:cNvSpPr/>
            <p:nvPr/>
          </p:nvSpPr>
          <p:spPr>
            <a:xfrm flipH="1">
              <a:off x="8034085" y="172019"/>
              <a:ext cx="946033" cy="953538"/>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8"/>
            <p:cNvSpPr/>
            <p:nvPr/>
          </p:nvSpPr>
          <p:spPr>
            <a:xfrm flipH="1">
              <a:off x="8530941" y="172322"/>
              <a:ext cx="456670" cy="561988"/>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58"/>
          <p:cNvGrpSpPr/>
          <p:nvPr/>
        </p:nvGrpSpPr>
        <p:grpSpPr>
          <a:xfrm rot="5400000">
            <a:off x="261135" y="257188"/>
            <a:ext cx="453975" cy="948400"/>
            <a:chOff x="7520035" y="2360625"/>
            <a:chExt cx="453975" cy="948400"/>
          </a:xfrm>
        </p:grpSpPr>
        <p:grpSp>
          <p:nvGrpSpPr>
            <p:cNvPr id="1675" name="Google Shape;1675;p58"/>
            <p:cNvGrpSpPr/>
            <p:nvPr/>
          </p:nvGrpSpPr>
          <p:grpSpPr>
            <a:xfrm flipH="1">
              <a:off x="7520885" y="2813700"/>
              <a:ext cx="453125" cy="495325"/>
              <a:chOff x="4291875" y="1071125"/>
              <a:chExt cx="453125" cy="495325"/>
            </a:xfrm>
          </p:grpSpPr>
          <p:sp>
            <p:nvSpPr>
              <p:cNvPr id="1676" name="Google Shape;1676;p58"/>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8"/>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8"/>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8"/>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8"/>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8"/>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8"/>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8"/>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4" name="Google Shape;1684;p58"/>
            <p:cNvGrpSpPr/>
            <p:nvPr/>
          </p:nvGrpSpPr>
          <p:grpSpPr>
            <a:xfrm flipH="1">
              <a:off x="7520035" y="2360625"/>
              <a:ext cx="453975" cy="495325"/>
              <a:chOff x="4291875" y="618050"/>
              <a:chExt cx="453975" cy="495325"/>
            </a:xfrm>
          </p:grpSpPr>
          <p:sp>
            <p:nvSpPr>
              <p:cNvPr id="1685" name="Google Shape;1685;p58"/>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8"/>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8"/>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8"/>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8"/>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8"/>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8"/>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59"/>
          <p:cNvSpPr/>
          <p:nvPr/>
        </p:nvSpPr>
        <p:spPr>
          <a:xfrm>
            <a:off x="-552550" y="2879613"/>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9"/>
          <p:cNvSpPr/>
          <p:nvPr/>
        </p:nvSpPr>
        <p:spPr>
          <a:xfrm flipH="1">
            <a:off x="3987772" y="1377341"/>
            <a:ext cx="1168517" cy="116951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698" name="Google Shape;1698;p59"/>
          <p:cNvSpPr txBox="1"/>
          <p:nvPr>
            <p:ph type="title"/>
          </p:nvPr>
        </p:nvSpPr>
        <p:spPr>
          <a:xfrm>
            <a:off x="2244425" y="2621375"/>
            <a:ext cx="4655100" cy="841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 NAME</a:t>
            </a:r>
            <a:endParaRPr/>
          </a:p>
        </p:txBody>
      </p:sp>
      <p:sp>
        <p:nvSpPr>
          <p:cNvPr id="1699" name="Google Shape;1699;p59"/>
          <p:cNvSpPr txBox="1"/>
          <p:nvPr>
            <p:ph idx="2" type="title"/>
          </p:nvPr>
        </p:nvSpPr>
        <p:spPr>
          <a:xfrm>
            <a:off x="3987763" y="1541200"/>
            <a:ext cx="1168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700" name="Google Shape;1700;p59"/>
          <p:cNvSpPr txBox="1"/>
          <p:nvPr>
            <p:ph idx="1" type="subTitle"/>
          </p:nvPr>
        </p:nvSpPr>
        <p:spPr>
          <a:xfrm>
            <a:off x="2244475" y="3347950"/>
            <a:ext cx="4655100" cy="41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grpSp>
        <p:nvGrpSpPr>
          <p:cNvPr id="1701" name="Google Shape;1701;p59"/>
          <p:cNvGrpSpPr/>
          <p:nvPr/>
        </p:nvGrpSpPr>
        <p:grpSpPr>
          <a:xfrm flipH="1">
            <a:off x="7125160" y="340200"/>
            <a:ext cx="922750" cy="922150"/>
            <a:chOff x="715100" y="1540725"/>
            <a:chExt cx="922750" cy="922150"/>
          </a:xfrm>
        </p:grpSpPr>
        <p:sp>
          <p:nvSpPr>
            <p:cNvPr id="1702" name="Google Shape;1702;p59"/>
            <p:cNvSpPr/>
            <p:nvPr/>
          </p:nvSpPr>
          <p:spPr>
            <a:xfrm>
              <a:off x="715100" y="1540725"/>
              <a:ext cx="922750" cy="922150"/>
            </a:xfrm>
            <a:custGeom>
              <a:rect b="b" l="l" r="r" t="t"/>
              <a:pathLst>
                <a:path extrusionOk="0" fill="none" h="36886" w="36910">
                  <a:moveTo>
                    <a:pt x="36909" y="18443"/>
                  </a:moveTo>
                  <a:cubicBezTo>
                    <a:pt x="36909" y="28646"/>
                    <a:pt x="28646" y="36886"/>
                    <a:pt x="18443" y="36886"/>
                  </a:cubicBezTo>
                  <a:cubicBezTo>
                    <a:pt x="8263" y="36886"/>
                    <a:pt x="1" y="28646"/>
                    <a:pt x="1" y="18443"/>
                  </a:cubicBezTo>
                  <a:cubicBezTo>
                    <a:pt x="1" y="8263"/>
                    <a:pt x="8263" y="0"/>
                    <a:pt x="18443" y="0"/>
                  </a:cubicBezTo>
                  <a:cubicBezTo>
                    <a:pt x="28646" y="0"/>
                    <a:pt x="36909" y="8263"/>
                    <a:pt x="36909" y="18443"/>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9"/>
            <p:cNvSpPr/>
            <p:nvPr/>
          </p:nvSpPr>
          <p:spPr>
            <a:xfrm>
              <a:off x="798975" y="1624600"/>
              <a:ext cx="754975" cy="754400"/>
            </a:xfrm>
            <a:custGeom>
              <a:rect b="b" l="l" r="r" t="t"/>
              <a:pathLst>
                <a:path extrusionOk="0" fill="none" h="30176" w="30199">
                  <a:moveTo>
                    <a:pt x="30199" y="15088"/>
                  </a:moveTo>
                  <a:cubicBezTo>
                    <a:pt x="30199" y="23419"/>
                    <a:pt x="23420" y="30175"/>
                    <a:pt x="15088" y="30175"/>
                  </a:cubicBezTo>
                  <a:cubicBezTo>
                    <a:pt x="6757" y="30175"/>
                    <a:pt x="1" y="23419"/>
                    <a:pt x="1" y="15088"/>
                  </a:cubicBezTo>
                  <a:cubicBezTo>
                    <a:pt x="1" y="6757"/>
                    <a:pt x="6757" y="1"/>
                    <a:pt x="15088" y="1"/>
                  </a:cubicBezTo>
                  <a:cubicBezTo>
                    <a:pt x="23420" y="1"/>
                    <a:pt x="30199" y="6757"/>
                    <a:pt x="30199" y="1508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9"/>
            <p:cNvSpPr/>
            <p:nvPr/>
          </p:nvSpPr>
          <p:spPr>
            <a:xfrm>
              <a:off x="877150" y="1702775"/>
              <a:ext cx="598050" cy="598050"/>
            </a:xfrm>
            <a:custGeom>
              <a:rect b="b" l="l" r="r" t="t"/>
              <a:pathLst>
                <a:path extrusionOk="0" fill="none" h="23922" w="23922">
                  <a:moveTo>
                    <a:pt x="23922" y="11961"/>
                  </a:moveTo>
                  <a:cubicBezTo>
                    <a:pt x="23922" y="18558"/>
                    <a:pt x="18558" y="23921"/>
                    <a:pt x="11961" y="23921"/>
                  </a:cubicBezTo>
                  <a:cubicBezTo>
                    <a:pt x="5365" y="23921"/>
                    <a:pt x="1" y="18558"/>
                    <a:pt x="1" y="11961"/>
                  </a:cubicBezTo>
                  <a:cubicBezTo>
                    <a:pt x="1" y="5365"/>
                    <a:pt x="5365" y="1"/>
                    <a:pt x="11961" y="1"/>
                  </a:cubicBezTo>
                  <a:cubicBezTo>
                    <a:pt x="18558" y="1"/>
                    <a:pt x="23922" y="5365"/>
                    <a:pt x="23922" y="11961"/>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9"/>
            <p:cNvSpPr/>
            <p:nvPr/>
          </p:nvSpPr>
          <p:spPr>
            <a:xfrm>
              <a:off x="954200" y="1779800"/>
              <a:ext cx="443975" cy="444000"/>
            </a:xfrm>
            <a:custGeom>
              <a:rect b="b" l="l" r="r" t="t"/>
              <a:pathLst>
                <a:path extrusionOk="0" fill="none" h="17760" w="17759">
                  <a:moveTo>
                    <a:pt x="17758" y="8880"/>
                  </a:moveTo>
                  <a:cubicBezTo>
                    <a:pt x="17758" y="13787"/>
                    <a:pt x="13787" y="17759"/>
                    <a:pt x="8879" y="17759"/>
                  </a:cubicBezTo>
                  <a:cubicBezTo>
                    <a:pt x="3972" y="17759"/>
                    <a:pt x="0" y="13787"/>
                    <a:pt x="0" y="8880"/>
                  </a:cubicBezTo>
                  <a:cubicBezTo>
                    <a:pt x="0" y="3973"/>
                    <a:pt x="3972" y="1"/>
                    <a:pt x="8879" y="1"/>
                  </a:cubicBezTo>
                  <a:cubicBezTo>
                    <a:pt x="13787" y="1"/>
                    <a:pt x="17758" y="3973"/>
                    <a:pt x="17758" y="888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9"/>
            <p:cNvSpPr/>
            <p:nvPr/>
          </p:nvSpPr>
          <p:spPr>
            <a:xfrm>
              <a:off x="1023250" y="1848850"/>
              <a:ext cx="305875" cy="305900"/>
            </a:xfrm>
            <a:custGeom>
              <a:rect b="b" l="l" r="r" t="t"/>
              <a:pathLst>
                <a:path extrusionOk="0" fill="none" h="12236" w="12235">
                  <a:moveTo>
                    <a:pt x="12235" y="6118"/>
                  </a:moveTo>
                  <a:cubicBezTo>
                    <a:pt x="12235" y="9496"/>
                    <a:pt x="9496" y="12235"/>
                    <a:pt x="6117" y="12235"/>
                  </a:cubicBezTo>
                  <a:cubicBezTo>
                    <a:pt x="2739" y="12235"/>
                    <a:pt x="0" y="9496"/>
                    <a:pt x="0" y="6118"/>
                  </a:cubicBezTo>
                  <a:cubicBezTo>
                    <a:pt x="0" y="2740"/>
                    <a:pt x="2739" y="1"/>
                    <a:pt x="6117" y="1"/>
                  </a:cubicBezTo>
                  <a:cubicBezTo>
                    <a:pt x="9496" y="1"/>
                    <a:pt x="12235" y="2740"/>
                    <a:pt x="12235" y="611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9"/>
            <p:cNvSpPr/>
            <p:nvPr/>
          </p:nvSpPr>
          <p:spPr>
            <a:xfrm>
              <a:off x="1094000" y="1919625"/>
              <a:ext cx="164375" cy="164350"/>
            </a:xfrm>
            <a:custGeom>
              <a:rect b="b" l="l" r="r" t="t"/>
              <a:pathLst>
                <a:path extrusionOk="0" fill="none" h="6574" w="6575">
                  <a:moveTo>
                    <a:pt x="6574" y="3287"/>
                  </a:moveTo>
                  <a:cubicBezTo>
                    <a:pt x="6574" y="5090"/>
                    <a:pt x="5113" y="6574"/>
                    <a:pt x="3287" y="6574"/>
                  </a:cubicBezTo>
                  <a:cubicBezTo>
                    <a:pt x="1484" y="6574"/>
                    <a:pt x="1" y="5090"/>
                    <a:pt x="1" y="3287"/>
                  </a:cubicBezTo>
                  <a:cubicBezTo>
                    <a:pt x="1" y="1484"/>
                    <a:pt x="1484" y="0"/>
                    <a:pt x="3287" y="0"/>
                  </a:cubicBezTo>
                  <a:cubicBezTo>
                    <a:pt x="5113" y="0"/>
                    <a:pt x="6574" y="1484"/>
                    <a:pt x="6574" y="3287"/>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8" name="Google Shape;1708;p59"/>
          <p:cNvSpPr/>
          <p:nvPr/>
        </p:nvSpPr>
        <p:spPr>
          <a:xfrm flipH="1">
            <a:off x="-24" y="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9"/>
          <p:cNvSpPr/>
          <p:nvPr/>
        </p:nvSpPr>
        <p:spPr>
          <a:xfrm flipH="1">
            <a:off x="328210" y="148100"/>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9"/>
          <p:cNvSpPr/>
          <p:nvPr/>
        </p:nvSpPr>
        <p:spPr>
          <a:xfrm flipH="1">
            <a:off x="642060" y="462525"/>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9"/>
          <p:cNvSpPr/>
          <p:nvPr/>
        </p:nvSpPr>
        <p:spPr>
          <a:xfrm>
            <a:off x="781661" y="31639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9"/>
          <p:cNvSpPr/>
          <p:nvPr/>
        </p:nvSpPr>
        <p:spPr>
          <a:xfrm>
            <a:off x="781661" y="350465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9"/>
          <p:cNvSpPr/>
          <p:nvPr/>
        </p:nvSpPr>
        <p:spPr>
          <a:xfrm>
            <a:off x="781661" y="3845399"/>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4" name="Google Shape;1714;p59"/>
          <p:cNvGrpSpPr/>
          <p:nvPr/>
        </p:nvGrpSpPr>
        <p:grpSpPr>
          <a:xfrm>
            <a:off x="7926612" y="1867576"/>
            <a:ext cx="359880" cy="789653"/>
            <a:chOff x="7332112" y="2515526"/>
            <a:chExt cx="359880" cy="789653"/>
          </a:xfrm>
        </p:grpSpPr>
        <p:sp>
          <p:nvSpPr>
            <p:cNvPr id="1715" name="Google Shape;1715;p59"/>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9"/>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9"/>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9"/>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2" name="Shape 1722"/>
        <p:cNvGrpSpPr/>
        <p:nvPr/>
      </p:nvGrpSpPr>
      <p:grpSpPr>
        <a:xfrm>
          <a:off x="0" y="0"/>
          <a:ext cx="0" cy="0"/>
          <a:chOff x="0" y="0"/>
          <a:chExt cx="0" cy="0"/>
        </a:xfrm>
      </p:grpSpPr>
      <p:sp>
        <p:nvSpPr>
          <p:cNvPr id="1723" name="Google Shape;1723;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MAP</a:t>
            </a:r>
            <a:endParaRPr/>
          </a:p>
        </p:txBody>
      </p:sp>
      <p:grpSp>
        <p:nvGrpSpPr>
          <p:cNvPr id="1724" name="Google Shape;1724;p60"/>
          <p:cNvGrpSpPr/>
          <p:nvPr/>
        </p:nvGrpSpPr>
        <p:grpSpPr>
          <a:xfrm>
            <a:off x="620941" y="1645193"/>
            <a:ext cx="4919741" cy="2620545"/>
            <a:chOff x="233350" y="949250"/>
            <a:chExt cx="7137300" cy="3802300"/>
          </a:xfrm>
        </p:grpSpPr>
        <p:sp>
          <p:nvSpPr>
            <p:cNvPr id="1725" name="Google Shape;1725;p6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6" name="Google Shape;1776;p60"/>
          <p:cNvSpPr/>
          <p:nvPr/>
        </p:nvSpPr>
        <p:spPr>
          <a:xfrm flipH="1">
            <a:off x="3574116" y="1843166"/>
            <a:ext cx="131364" cy="19331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0"/>
          <p:cNvSpPr/>
          <p:nvPr/>
        </p:nvSpPr>
        <p:spPr>
          <a:xfrm flipH="1">
            <a:off x="2679912" y="2365800"/>
            <a:ext cx="110412" cy="162479"/>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0"/>
          <p:cNvSpPr/>
          <p:nvPr/>
        </p:nvSpPr>
        <p:spPr>
          <a:xfrm flipH="1">
            <a:off x="1113663" y="2388621"/>
            <a:ext cx="131364" cy="19331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0"/>
          <p:cNvSpPr txBox="1"/>
          <p:nvPr>
            <p:ph idx="4294967295" type="subTitle"/>
          </p:nvPr>
        </p:nvSpPr>
        <p:spPr>
          <a:xfrm>
            <a:off x="6195600" y="1838500"/>
            <a:ext cx="2228400" cy="2246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Mercury is the closest planet to the Sun and the smallest one in the entire Solar System. This planet’s name has nothing to do with the liquid metal, since Mercury was named after the Roman messenger god</a:t>
            </a:r>
            <a:endParaRPr/>
          </a:p>
        </p:txBody>
      </p:sp>
      <p:sp>
        <p:nvSpPr>
          <p:cNvPr id="1780" name="Google Shape;1780;p60"/>
          <p:cNvSpPr txBox="1"/>
          <p:nvPr/>
        </p:nvSpPr>
        <p:spPr>
          <a:xfrm>
            <a:off x="6195600" y="1458600"/>
            <a:ext cx="2228400" cy="541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accent5"/>
                </a:solidFill>
                <a:latin typeface="Red Hat Display"/>
                <a:ea typeface="Red Hat Display"/>
                <a:cs typeface="Red Hat Display"/>
                <a:sym typeface="Red Hat Display"/>
              </a:rPr>
              <a:t>MERCURY</a:t>
            </a:r>
            <a:endParaRPr b="1" sz="2200">
              <a:solidFill>
                <a:schemeClr val="accent5"/>
              </a:solidFill>
              <a:latin typeface="Red Hat Display"/>
              <a:ea typeface="Red Hat Display"/>
              <a:cs typeface="Red Hat Display"/>
              <a:sym typeface="Red Hat Display"/>
            </a:endParaRPr>
          </a:p>
        </p:txBody>
      </p:sp>
      <p:sp>
        <p:nvSpPr>
          <p:cNvPr id="1781" name="Google Shape;1781;p60"/>
          <p:cNvSpPr/>
          <p:nvPr/>
        </p:nvSpPr>
        <p:spPr>
          <a:xfrm flipH="1">
            <a:off x="6064235" y="1645201"/>
            <a:ext cx="131364" cy="19331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0"/>
          <p:cNvSpPr/>
          <p:nvPr/>
        </p:nvSpPr>
        <p:spPr>
          <a:xfrm flipH="1">
            <a:off x="2864337" y="2404050"/>
            <a:ext cx="110412" cy="162479"/>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6" name="Shape 1786"/>
        <p:cNvGrpSpPr/>
        <p:nvPr/>
      </p:nvGrpSpPr>
      <p:grpSpPr>
        <a:xfrm>
          <a:off x="0" y="0"/>
          <a:ext cx="0" cy="0"/>
          <a:chOff x="0" y="0"/>
          <a:chExt cx="0" cy="0"/>
        </a:xfrm>
      </p:grpSpPr>
      <p:sp>
        <p:nvSpPr>
          <p:cNvPr id="1787" name="Google Shape;1787;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TIMELINE ALWAYS WORKS </a:t>
            </a:r>
            <a:r>
              <a:rPr lang="en"/>
              <a:t>WELL</a:t>
            </a:r>
            <a:endParaRPr/>
          </a:p>
        </p:txBody>
      </p:sp>
      <p:cxnSp>
        <p:nvCxnSpPr>
          <p:cNvPr id="1788" name="Google Shape;1788;p61"/>
          <p:cNvCxnSpPr/>
          <p:nvPr/>
        </p:nvCxnSpPr>
        <p:spPr>
          <a:xfrm>
            <a:off x="2079282" y="1113400"/>
            <a:ext cx="0" cy="3495000"/>
          </a:xfrm>
          <a:prstGeom prst="straightConnector1">
            <a:avLst/>
          </a:prstGeom>
          <a:noFill/>
          <a:ln cap="rnd" cmpd="sng" w="9525">
            <a:solidFill>
              <a:schemeClr val="lt1"/>
            </a:solidFill>
            <a:prstDash val="solid"/>
            <a:round/>
            <a:headEnd len="med" w="med" type="oval"/>
            <a:tailEnd len="med" w="med" type="oval"/>
          </a:ln>
        </p:spPr>
      </p:cxnSp>
      <p:sp>
        <p:nvSpPr>
          <p:cNvPr id="1789" name="Google Shape;1789;p61"/>
          <p:cNvSpPr/>
          <p:nvPr/>
        </p:nvSpPr>
        <p:spPr>
          <a:xfrm>
            <a:off x="2017807" y="1622938"/>
            <a:ext cx="123000" cy="123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1"/>
          <p:cNvSpPr/>
          <p:nvPr/>
        </p:nvSpPr>
        <p:spPr>
          <a:xfrm>
            <a:off x="2017807" y="2372754"/>
            <a:ext cx="123000" cy="123000"/>
          </a:xfrm>
          <a:prstGeom prst="ellips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1"/>
          <p:cNvSpPr/>
          <p:nvPr/>
        </p:nvSpPr>
        <p:spPr>
          <a:xfrm>
            <a:off x="2017807" y="3872388"/>
            <a:ext cx="123000" cy="123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1"/>
          <p:cNvSpPr/>
          <p:nvPr/>
        </p:nvSpPr>
        <p:spPr>
          <a:xfrm>
            <a:off x="2017807" y="3122571"/>
            <a:ext cx="123000" cy="123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1"/>
          <p:cNvSpPr txBox="1"/>
          <p:nvPr/>
        </p:nvSpPr>
        <p:spPr>
          <a:xfrm>
            <a:off x="5430482" y="1346050"/>
            <a:ext cx="2612700" cy="676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It’s the closest planet to the Sun and the smallest one in the Solar System</a:t>
            </a:r>
            <a:endParaRPr>
              <a:solidFill>
                <a:schemeClr val="lt1"/>
              </a:solidFill>
              <a:latin typeface="Montserrat"/>
              <a:ea typeface="Montserrat"/>
              <a:cs typeface="Montserrat"/>
              <a:sym typeface="Montserrat"/>
            </a:endParaRPr>
          </a:p>
        </p:txBody>
      </p:sp>
      <p:sp>
        <p:nvSpPr>
          <p:cNvPr id="1794" name="Google Shape;1794;p61"/>
          <p:cNvSpPr txBox="1"/>
          <p:nvPr/>
        </p:nvSpPr>
        <p:spPr>
          <a:xfrm>
            <a:off x="3821407" y="1413850"/>
            <a:ext cx="1609200" cy="541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rgbClr val="F8A144"/>
                </a:solidFill>
                <a:latin typeface="Red Hat Display"/>
                <a:ea typeface="Red Hat Display"/>
                <a:cs typeface="Red Hat Display"/>
                <a:sym typeface="Red Hat Display"/>
              </a:rPr>
              <a:t>MERCURY</a:t>
            </a:r>
            <a:endParaRPr b="1" sz="2200">
              <a:solidFill>
                <a:srgbClr val="F8A144"/>
              </a:solidFill>
              <a:latin typeface="Red Hat Display"/>
              <a:ea typeface="Red Hat Display"/>
              <a:cs typeface="Red Hat Display"/>
              <a:sym typeface="Red Hat Display"/>
            </a:endParaRPr>
          </a:p>
        </p:txBody>
      </p:sp>
      <p:sp>
        <p:nvSpPr>
          <p:cNvPr id="1795" name="Google Shape;1795;p61"/>
          <p:cNvSpPr txBox="1"/>
          <p:nvPr/>
        </p:nvSpPr>
        <p:spPr>
          <a:xfrm>
            <a:off x="5430482" y="2095875"/>
            <a:ext cx="2612700" cy="676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Venus has a beautiful name and is the second planet from the Sun</a:t>
            </a:r>
            <a:endParaRPr>
              <a:solidFill>
                <a:schemeClr val="lt1"/>
              </a:solidFill>
              <a:latin typeface="Montserrat"/>
              <a:ea typeface="Montserrat"/>
              <a:cs typeface="Montserrat"/>
              <a:sym typeface="Montserrat"/>
            </a:endParaRPr>
          </a:p>
        </p:txBody>
      </p:sp>
      <p:sp>
        <p:nvSpPr>
          <p:cNvPr id="1796" name="Google Shape;1796;p61"/>
          <p:cNvSpPr txBox="1"/>
          <p:nvPr/>
        </p:nvSpPr>
        <p:spPr>
          <a:xfrm>
            <a:off x="3821407" y="2163675"/>
            <a:ext cx="1609200" cy="541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rgbClr val="F8A144"/>
                </a:solidFill>
                <a:latin typeface="Red Hat Display"/>
                <a:ea typeface="Red Hat Display"/>
                <a:cs typeface="Red Hat Display"/>
                <a:sym typeface="Red Hat Display"/>
              </a:rPr>
              <a:t>VENUS</a:t>
            </a:r>
            <a:endParaRPr b="1" sz="2200">
              <a:solidFill>
                <a:srgbClr val="F8A144"/>
              </a:solidFill>
              <a:latin typeface="Red Hat Display"/>
              <a:ea typeface="Red Hat Display"/>
              <a:cs typeface="Red Hat Display"/>
              <a:sym typeface="Red Hat Display"/>
            </a:endParaRPr>
          </a:p>
        </p:txBody>
      </p:sp>
      <p:sp>
        <p:nvSpPr>
          <p:cNvPr id="1797" name="Google Shape;1797;p61"/>
          <p:cNvSpPr txBox="1"/>
          <p:nvPr/>
        </p:nvSpPr>
        <p:spPr>
          <a:xfrm>
            <a:off x="5430482" y="2845700"/>
            <a:ext cx="2612700" cy="676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Despite being red, Mars is actually a cold place. It’s full of iron oxide dust</a:t>
            </a:r>
            <a:endParaRPr>
              <a:solidFill>
                <a:schemeClr val="lt1"/>
              </a:solidFill>
              <a:latin typeface="Montserrat"/>
              <a:ea typeface="Montserrat"/>
              <a:cs typeface="Montserrat"/>
              <a:sym typeface="Montserrat"/>
            </a:endParaRPr>
          </a:p>
        </p:txBody>
      </p:sp>
      <p:sp>
        <p:nvSpPr>
          <p:cNvPr id="1798" name="Google Shape;1798;p61"/>
          <p:cNvSpPr txBox="1"/>
          <p:nvPr/>
        </p:nvSpPr>
        <p:spPr>
          <a:xfrm>
            <a:off x="3821407" y="2913500"/>
            <a:ext cx="1609200" cy="541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rgbClr val="F8A144"/>
                </a:solidFill>
                <a:latin typeface="Red Hat Display"/>
                <a:ea typeface="Red Hat Display"/>
                <a:cs typeface="Red Hat Display"/>
                <a:sym typeface="Red Hat Display"/>
              </a:rPr>
              <a:t>MARS</a:t>
            </a:r>
            <a:endParaRPr b="1" sz="2200">
              <a:solidFill>
                <a:srgbClr val="F8A144"/>
              </a:solidFill>
              <a:latin typeface="Red Hat Display"/>
              <a:ea typeface="Red Hat Display"/>
              <a:cs typeface="Red Hat Display"/>
              <a:sym typeface="Red Hat Display"/>
            </a:endParaRPr>
          </a:p>
        </p:txBody>
      </p:sp>
      <p:sp>
        <p:nvSpPr>
          <p:cNvPr id="1799" name="Google Shape;1799;p61"/>
          <p:cNvSpPr txBox="1"/>
          <p:nvPr/>
        </p:nvSpPr>
        <p:spPr>
          <a:xfrm>
            <a:off x="5430482" y="3595525"/>
            <a:ext cx="2612700" cy="676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Jupiter is a gas giant and the biggest planet in the Solar System</a:t>
            </a:r>
            <a:endParaRPr>
              <a:solidFill>
                <a:schemeClr val="lt1"/>
              </a:solidFill>
              <a:latin typeface="Montserrat"/>
              <a:ea typeface="Montserrat"/>
              <a:cs typeface="Montserrat"/>
              <a:sym typeface="Montserrat"/>
            </a:endParaRPr>
          </a:p>
        </p:txBody>
      </p:sp>
      <p:sp>
        <p:nvSpPr>
          <p:cNvPr id="1800" name="Google Shape;1800;p61"/>
          <p:cNvSpPr txBox="1"/>
          <p:nvPr/>
        </p:nvSpPr>
        <p:spPr>
          <a:xfrm>
            <a:off x="3821407" y="3663325"/>
            <a:ext cx="1609200" cy="541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rgbClr val="F8A144"/>
                </a:solidFill>
                <a:latin typeface="Red Hat Display"/>
                <a:ea typeface="Red Hat Display"/>
                <a:cs typeface="Red Hat Display"/>
                <a:sym typeface="Red Hat Display"/>
              </a:rPr>
              <a:t>JUPITER</a:t>
            </a:r>
            <a:endParaRPr b="1" sz="2200">
              <a:solidFill>
                <a:srgbClr val="F8A144"/>
              </a:solidFill>
              <a:latin typeface="Red Hat Display"/>
              <a:ea typeface="Red Hat Display"/>
              <a:cs typeface="Red Hat Display"/>
              <a:sym typeface="Red Hat Display"/>
            </a:endParaRPr>
          </a:p>
        </p:txBody>
      </p:sp>
      <p:sp>
        <p:nvSpPr>
          <p:cNvPr id="1801" name="Google Shape;1801;p61"/>
          <p:cNvSpPr txBox="1"/>
          <p:nvPr/>
        </p:nvSpPr>
        <p:spPr>
          <a:xfrm>
            <a:off x="2502757" y="1413850"/>
            <a:ext cx="956700" cy="54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Red Hat Display"/>
                <a:ea typeface="Red Hat Display"/>
                <a:cs typeface="Red Hat Display"/>
                <a:sym typeface="Red Hat Display"/>
              </a:rPr>
              <a:t>2XXX</a:t>
            </a:r>
            <a:endParaRPr b="1" sz="2200">
              <a:solidFill>
                <a:schemeClr val="accent1"/>
              </a:solidFill>
              <a:latin typeface="Red Hat Display"/>
              <a:ea typeface="Red Hat Display"/>
              <a:cs typeface="Red Hat Display"/>
              <a:sym typeface="Red Hat Display"/>
            </a:endParaRPr>
          </a:p>
        </p:txBody>
      </p:sp>
      <p:sp>
        <p:nvSpPr>
          <p:cNvPr id="1802" name="Google Shape;1802;p61"/>
          <p:cNvSpPr txBox="1"/>
          <p:nvPr/>
        </p:nvSpPr>
        <p:spPr>
          <a:xfrm>
            <a:off x="2502757" y="2163675"/>
            <a:ext cx="956700" cy="54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Red Hat Display"/>
                <a:ea typeface="Red Hat Display"/>
                <a:cs typeface="Red Hat Display"/>
                <a:sym typeface="Red Hat Display"/>
              </a:rPr>
              <a:t>2XXX</a:t>
            </a:r>
            <a:endParaRPr b="1" sz="2200">
              <a:solidFill>
                <a:schemeClr val="accent1"/>
              </a:solidFill>
              <a:latin typeface="Red Hat Display"/>
              <a:ea typeface="Red Hat Display"/>
              <a:cs typeface="Red Hat Display"/>
              <a:sym typeface="Red Hat Display"/>
            </a:endParaRPr>
          </a:p>
        </p:txBody>
      </p:sp>
      <p:sp>
        <p:nvSpPr>
          <p:cNvPr id="1803" name="Google Shape;1803;p61"/>
          <p:cNvSpPr txBox="1"/>
          <p:nvPr/>
        </p:nvSpPr>
        <p:spPr>
          <a:xfrm>
            <a:off x="2502757" y="2913500"/>
            <a:ext cx="956700" cy="54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Red Hat Display"/>
                <a:ea typeface="Red Hat Display"/>
                <a:cs typeface="Red Hat Display"/>
                <a:sym typeface="Red Hat Display"/>
              </a:rPr>
              <a:t>2XXX</a:t>
            </a:r>
            <a:endParaRPr b="1" sz="2200">
              <a:solidFill>
                <a:schemeClr val="accent1"/>
              </a:solidFill>
              <a:latin typeface="Red Hat Display"/>
              <a:ea typeface="Red Hat Display"/>
              <a:cs typeface="Red Hat Display"/>
              <a:sym typeface="Red Hat Display"/>
            </a:endParaRPr>
          </a:p>
        </p:txBody>
      </p:sp>
      <p:sp>
        <p:nvSpPr>
          <p:cNvPr id="1804" name="Google Shape;1804;p61"/>
          <p:cNvSpPr txBox="1"/>
          <p:nvPr/>
        </p:nvSpPr>
        <p:spPr>
          <a:xfrm>
            <a:off x="2502757" y="3663325"/>
            <a:ext cx="956700" cy="541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Red Hat Display"/>
                <a:ea typeface="Red Hat Display"/>
                <a:cs typeface="Red Hat Display"/>
                <a:sym typeface="Red Hat Display"/>
              </a:rPr>
              <a:t>2XXX</a:t>
            </a:r>
            <a:endParaRPr b="1" sz="2200">
              <a:solidFill>
                <a:schemeClr val="accent1"/>
              </a:solidFill>
              <a:latin typeface="Red Hat Display"/>
              <a:ea typeface="Red Hat Display"/>
              <a:cs typeface="Red Hat Display"/>
              <a:sym typeface="Red Hat Display"/>
            </a:endParaRPr>
          </a:p>
        </p:txBody>
      </p:sp>
      <p:cxnSp>
        <p:nvCxnSpPr>
          <p:cNvPr id="1805" name="Google Shape;1805;p61"/>
          <p:cNvCxnSpPr>
            <a:stCxn id="1801" idx="3"/>
            <a:endCxn id="1794" idx="1"/>
          </p:cNvCxnSpPr>
          <p:nvPr/>
        </p:nvCxnSpPr>
        <p:spPr>
          <a:xfrm>
            <a:off x="3459457" y="1684450"/>
            <a:ext cx="362100" cy="0"/>
          </a:xfrm>
          <a:prstGeom prst="straightConnector1">
            <a:avLst/>
          </a:prstGeom>
          <a:noFill/>
          <a:ln cap="flat" cmpd="sng" w="9525">
            <a:solidFill>
              <a:schemeClr val="lt1"/>
            </a:solidFill>
            <a:prstDash val="solid"/>
            <a:round/>
            <a:headEnd len="med" w="med" type="oval"/>
            <a:tailEnd len="med" w="med" type="oval"/>
          </a:ln>
        </p:spPr>
      </p:cxnSp>
      <p:cxnSp>
        <p:nvCxnSpPr>
          <p:cNvPr id="1806" name="Google Shape;1806;p61"/>
          <p:cNvCxnSpPr>
            <a:stCxn id="1802" idx="3"/>
            <a:endCxn id="1796" idx="1"/>
          </p:cNvCxnSpPr>
          <p:nvPr/>
        </p:nvCxnSpPr>
        <p:spPr>
          <a:xfrm>
            <a:off x="3459457" y="2434275"/>
            <a:ext cx="362100" cy="0"/>
          </a:xfrm>
          <a:prstGeom prst="straightConnector1">
            <a:avLst/>
          </a:prstGeom>
          <a:noFill/>
          <a:ln cap="flat" cmpd="sng" w="9525">
            <a:solidFill>
              <a:schemeClr val="lt1"/>
            </a:solidFill>
            <a:prstDash val="solid"/>
            <a:round/>
            <a:headEnd len="med" w="med" type="oval"/>
            <a:tailEnd len="med" w="med" type="oval"/>
          </a:ln>
        </p:spPr>
      </p:cxnSp>
      <p:cxnSp>
        <p:nvCxnSpPr>
          <p:cNvPr id="1807" name="Google Shape;1807;p61"/>
          <p:cNvCxnSpPr>
            <a:stCxn id="1803" idx="3"/>
            <a:endCxn id="1798" idx="1"/>
          </p:cNvCxnSpPr>
          <p:nvPr/>
        </p:nvCxnSpPr>
        <p:spPr>
          <a:xfrm>
            <a:off x="3459457" y="3184100"/>
            <a:ext cx="362100" cy="0"/>
          </a:xfrm>
          <a:prstGeom prst="straightConnector1">
            <a:avLst/>
          </a:prstGeom>
          <a:noFill/>
          <a:ln cap="flat" cmpd="sng" w="9525">
            <a:solidFill>
              <a:schemeClr val="lt1"/>
            </a:solidFill>
            <a:prstDash val="solid"/>
            <a:round/>
            <a:headEnd len="med" w="med" type="oval"/>
            <a:tailEnd len="med" w="med" type="oval"/>
          </a:ln>
        </p:spPr>
      </p:cxnSp>
      <p:cxnSp>
        <p:nvCxnSpPr>
          <p:cNvPr id="1808" name="Google Shape;1808;p61"/>
          <p:cNvCxnSpPr>
            <a:stCxn id="1804" idx="3"/>
            <a:endCxn id="1800" idx="1"/>
          </p:cNvCxnSpPr>
          <p:nvPr/>
        </p:nvCxnSpPr>
        <p:spPr>
          <a:xfrm>
            <a:off x="3459457" y="3933925"/>
            <a:ext cx="362100" cy="0"/>
          </a:xfrm>
          <a:prstGeom prst="straightConnector1">
            <a:avLst/>
          </a:prstGeom>
          <a:noFill/>
          <a:ln cap="flat" cmpd="sng" w="9525">
            <a:solidFill>
              <a:schemeClr val="lt1"/>
            </a:solidFill>
            <a:prstDash val="solid"/>
            <a:round/>
            <a:headEnd len="med" w="med" type="oval"/>
            <a:tailEnd len="med" w="med" type="oval"/>
          </a:ln>
        </p:spPr>
      </p:cxnSp>
      <p:cxnSp>
        <p:nvCxnSpPr>
          <p:cNvPr id="1809" name="Google Shape;1809;p61"/>
          <p:cNvCxnSpPr>
            <a:stCxn id="1789" idx="6"/>
            <a:endCxn id="1801" idx="1"/>
          </p:cNvCxnSpPr>
          <p:nvPr/>
        </p:nvCxnSpPr>
        <p:spPr>
          <a:xfrm>
            <a:off x="2140807" y="1684438"/>
            <a:ext cx="362100" cy="0"/>
          </a:xfrm>
          <a:prstGeom prst="straightConnector1">
            <a:avLst/>
          </a:prstGeom>
          <a:noFill/>
          <a:ln cap="flat" cmpd="sng" w="9525">
            <a:solidFill>
              <a:schemeClr val="lt1"/>
            </a:solidFill>
            <a:prstDash val="solid"/>
            <a:round/>
            <a:headEnd len="med" w="med" type="none"/>
            <a:tailEnd len="med" w="med" type="oval"/>
          </a:ln>
        </p:spPr>
      </p:cxnSp>
      <p:cxnSp>
        <p:nvCxnSpPr>
          <p:cNvPr id="1810" name="Google Shape;1810;p61"/>
          <p:cNvCxnSpPr>
            <a:stCxn id="1790" idx="6"/>
            <a:endCxn id="1802" idx="1"/>
          </p:cNvCxnSpPr>
          <p:nvPr/>
        </p:nvCxnSpPr>
        <p:spPr>
          <a:xfrm>
            <a:off x="2140807" y="2434254"/>
            <a:ext cx="362100" cy="0"/>
          </a:xfrm>
          <a:prstGeom prst="straightConnector1">
            <a:avLst/>
          </a:prstGeom>
          <a:noFill/>
          <a:ln cap="flat" cmpd="sng" w="9525">
            <a:solidFill>
              <a:schemeClr val="lt1"/>
            </a:solidFill>
            <a:prstDash val="solid"/>
            <a:round/>
            <a:headEnd len="med" w="med" type="none"/>
            <a:tailEnd len="med" w="med" type="oval"/>
          </a:ln>
        </p:spPr>
      </p:cxnSp>
      <p:cxnSp>
        <p:nvCxnSpPr>
          <p:cNvPr id="1811" name="Google Shape;1811;p61"/>
          <p:cNvCxnSpPr>
            <a:stCxn id="1792" idx="6"/>
            <a:endCxn id="1803" idx="1"/>
          </p:cNvCxnSpPr>
          <p:nvPr/>
        </p:nvCxnSpPr>
        <p:spPr>
          <a:xfrm>
            <a:off x="2140807" y="3184071"/>
            <a:ext cx="362100" cy="0"/>
          </a:xfrm>
          <a:prstGeom prst="straightConnector1">
            <a:avLst/>
          </a:prstGeom>
          <a:noFill/>
          <a:ln cap="flat" cmpd="sng" w="9525">
            <a:solidFill>
              <a:schemeClr val="lt1"/>
            </a:solidFill>
            <a:prstDash val="solid"/>
            <a:round/>
            <a:headEnd len="med" w="med" type="none"/>
            <a:tailEnd len="med" w="med" type="oval"/>
          </a:ln>
        </p:spPr>
      </p:cxnSp>
      <p:cxnSp>
        <p:nvCxnSpPr>
          <p:cNvPr id="1812" name="Google Shape;1812;p61"/>
          <p:cNvCxnSpPr>
            <a:stCxn id="1791" idx="6"/>
            <a:endCxn id="1804" idx="1"/>
          </p:cNvCxnSpPr>
          <p:nvPr/>
        </p:nvCxnSpPr>
        <p:spPr>
          <a:xfrm>
            <a:off x="2140807" y="3933888"/>
            <a:ext cx="362100" cy="0"/>
          </a:xfrm>
          <a:prstGeom prst="straightConnector1">
            <a:avLst/>
          </a:prstGeom>
          <a:noFill/>
          <a:ln cap="flat" cmpd="sng" w="9525">
            <a:solidFill>
              <a:schemeClr val="lt1"/>
            </a:solidFill>
            <a:prstDash val="solid"/>
            <a:round/>
            <a:headEnd len="med" w="med" type="none"/>
            <a:tailEnd len="med" w="med" type="oval"/>
          </a:ln>
        </p:spPr>
      </p:cxnSp>
      <p:sp>
        <p:nvSpPr>
          <p:cNvPr id="1813" name="Google Shape;1813;p61"/>
          <p:cNvSpPr/>
          <p:nvPr/>
        </p:nvSpPr>
        <p:spPr>
          <a:xfrm flipH="1">
            <a:off x="1100818" y="134603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814" name="Google Shape;1814;p61"/>
          <p:cNvSpPr/>
          <p:nvPr/>
        </p:nvSpPr>
        <p:spPr>
          <a:xfrm flipH="1">
            <a:off x="1100818" y="209586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815" name="Google Shape;1815;p61"/>
          <p:cNvSpPr/>
          <p:nvPr/>
        </p:nvSpPr>
        <p:spPr>
          <a:xfrm flipH="1">
            <a:off x="1100818" y="284568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816" name="Google Shape;1816;p61"/>
          <p:cNvSpPr/>
          <p:nvPr/>
        </p:nvSpPr>
        <p:spPr>
          <a:xfrm flipH="1">
            <a:off x="1100818" y="359551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nvGrpSpPr>
          <p:cNvPr id="1817" name="Google Shape;1817;p61"/>
          <p:cNvGrpSpPr/>
          <p:nvPr/>
        </p:nvGrpSpPr>
        <p:grpSpPr>
          <a:xfrm>
            <a:off x="1267034" y="3014473"/>
            <a:ext cx="343759" cy="339271"/>
            <a:chOff x="6232000" y="1435050"/>
            <a:chExt cx="488225" cy="481850"/>
          </a:xfrm>
        </p:grpSpPr>
        <p:sp>
          <p:nvSpPr>
            <p:cNvPr id="1818" name="Google Shape;1818;p61"/>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19" name="Google Shape;1819;p61"/>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0" name="Google Shape;1820;p61"/>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1" name="Google Shape;1821;p61"/>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2" name="Google Shape;1822;p61"/>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823" name="Google Shape;1823;p61"/>
          <p:cNvGrpSpPr/>
          <p:nvPr/>
        </p:nvGrpSpPr>
        <p:grpSpPr>
          <a:xfrm>
            <a:off x="1272154" y="1530811"/>
            <a:ext cx="333585" cy="307287"/>
            <a:chOff x="2682350" y="2643425"/>
            <a:chExt cx="473775" cy="436425"/>
          </a:xfrm>
        </p:grpSpPr>
        <p:sp>
          <p:nvSpPr>
            <p:cNvPr id="1824" name="Google Shape;1824;p61"/>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5" name="Google Shape;1825;p61"/>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6" name="Google Shape;1826;p61"/>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7" name="Google Shape;1827;p61"/>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8" name="Google Shape;1828;p61"/>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29" name="Google Shape;1829;p61"/>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30" name="Google Shape;1830;p61"/>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1831" name="Google Shape;1831;p61"/>
          <p:cNvSpPr/>
          <p:nvPr/>
        </p:nvSpPr>
        <p:spPr>
          <a:xfrm>
            <a:off x="1269317" y="3784157"/>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1832" name="Google Shape;1832;p61"/>
          <p:cNvGrpSpPr/>
          <p:nvPr/>
        </p:nvGrpSpPr>
        <p:grpSpPr>
          <a:xfrm>
            <a:off x="1269302" y="2264642"/>
            <a:ext cx="339253" cy="339253"/>
            <a:chOff x="2678350" y="4992125"/>
            <a:chExt cx="481825" cy="481825"/>
          </a:xfrm>
        </p:grpSpPr>
        <p:sp>
          <p:nvSpPr>
            <p:cNvPr id="1833" name="Google Shape;1833;p61"/>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34" name="Google Shape;1834;p61"/>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835" name="Google Shape;1835;p61"/>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9" name="Shape 1839"/>
        <p:cNvGrpSpPr/>
        <p:nvPr/>
      </p:nvGrpSpPr>
      <p:grpSpPr>
        <a:xfrm>
          <a:off x="0" y="0"/>
          <a:ext cx="0" cy="0"/>
          <a:chOff x="0" y="0"/>
          <a:chExt cx="0" cy="0"/>
        </a:xfrm>
      </p:grpSpPr>
      <p:sp>
        <p:nvSpPr>
          <p:cNvPr id="1840" name="Google Shape;1840;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REPRESENT YOUR DATA IN A TABLE</a:t>
            </a:r>
            <a:endParaRPr/>
          </a:p>
        </p:txBody>
      </p:sp>
      <p:graphicFrame>
        <p:nvGraphicFramePr>
          <p:cNvPr id="1841" name="Google Shape;1841;p62"/>
          <p:cNvGraphicFramePr/>
          <p:nvPr/>
        </p:nvGraphicFramePr>
        <p:xfrm>
          <a:off x="720000" y="1312438"/>
          <a:ext cx="3000000" cy="3000000"/>
        </p:xfrm>
        <a:graphic>
          <a:graphicData uri="http://schemas.openxmlformats.org/drawingml/2006/table">
            <a:tbl>
              <a:tblPr>
                <a:noFill/>
                <a:tableStyleId>{897F08B2-1351-4EBF-8F4F-E9AF5C56E3F1}</a:tableStyleId>
              </a:tblPr>
              <a:tblGrid>
                <a:gridCol w="2772275"/>
                <a:gridCol w="2352050"/>
                <a:gridCol w="2352050"/>
              </a:tblGrid>
              <a:tr h="396200">
                <a:tc>
                  <a:txBody>
                    <a:bodyPr/>
                    <a:lstStyle/>
                    <a:p>
                      <a:pPr indent="0" lvl="0" marL="0" rtl="0" algn="l">
                        <a:spcBef>
                          <a:spcPts val="0"/>
                        </a:spcBef>
                        <a:spcAft>
                          <a:spcPts val="0"/>
                        </a:spcAft>
                        <a:buNone/>
                      </a:pPr>
                      <a:r>
                        <a:rPr b="1" lang="en" sz="2200">
                          <a:solidFill>
                            <a:schemeClr val="accent5"/>
                          </a:solidFill>
                          <a:latin typeface="Red Hat Display"/>
                          <a:ea typeface="Red Hat Display"/>
                          <a:cs typeface="Red Hat Display"/>
                          <a:sym typeface="Red Hat Display"/>
                        </a:rPr>
                        <a:t>CONTEXT</a:t>
                      </a:r>
                      <a:endParaRPr b="1" sz="2200">
                        <a:solidFill>
                          <a:schemeClr val="accent5"/>
                        </a:solidFill>
                        <a:latin typeface="Red Hat Display"/>
                        <a:ea typeface="Red Hat Display"/>
                        <a:cs typeface="Red Hat Display"/>
                        <a:sym typeface="Red Hat Display"/>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accent5"/>
                          </a:solidFill>
                          <a:latin typeface="Red Hat Display"/>
                          <a:ea typeface="Red Hat Display"/>
                          <a:cs typeface="Red Hat Display"/>
                          <a:sym typeface="Red Hat Display"/>
                        </a:rPr>
                        <a:t>COUNTRIES</a:t>
                      </a:r>
                      <a:endParaRPr b="1" sz="2200">
                        <a:solidFill>
                          <a:schemeClr val="accent5"/>
                        </a:solidFill>
                        <a:latin typeface="Red Hat Display"/>
                        <a:ea typeface="Red Hat Display"/>
                        <a:cs typeface="Red Hat Display"/>
                        <a:sym typeface="Red Hat Display"/>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b="1" lang="en" sz="2200">
                          <a:solidFill>
                            <a:schemeClr val="accent5"/>
                          </a:solidFill>
                          <a:latin typeface="Red Hat Display"/>
                          <a:ea typeface="Red Hat Display"/>
                          <a:cs typeface="Red Hat Display"/>
                          <a:sym typeface="Red Hat Display"/>
                        </a:rPr>
                        <a:t>REFUGEES</a:t>
                      </a:r>
                      <a:endParaRPr b="1" sz="2200">
                        <a:solidFill>
                          <a:schemeClr val="accent5"/>
                        </a:solidFill>
                        <a:latin typeface="Red Hat Display"/>
                        <a:ea typeface="Red Hat Display"/>
                        <a:cs typeface="Red Hat Display"/>
                        <a:sym typeface="Red Hat Display"/>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6200">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Mercury is a small planet</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U</a:t>
                      </a:r>
                      <a:r>
                        <a:rPr lang="en">
                          <a:solidFill>
                            <a:schemeClr val="lt1"/>
                          </a:solidFill>
                          <a:latin typeface="Montserrat"/>
                          <a:ea typeface="Montserrat"/>
                          <a:cs typeface="Montserrat"/>
                          <a:sym typeface="Montserrat"/>
                        </a:rPr>
                        <a:t>kraine</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6.8 million</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Venus has a beautiful name </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Syria</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6.8 million</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81000">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Earth is the planet with life</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Venezuela</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4.1 m</a:t>
                      </a:r>
                      <a:r>
                        <a:rPr lang="en">
                          <a:solidFill>
                            <a:schemeClr val="lt1"/>
                          </a:solidFill>
                          <a:latin typeface="Montserrat"/>
                          <a:ea typeface="Montserrat"/>
                          <a:cs typeface="Montserrat"/>
                          <a:sym typeface="Montserrat"/>
                        </a:rPr>
                        <a:t>illion</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6200">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Mars was named after a god</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Afghanistan</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2.6 m</a:t>
                      </a:r>
                      <a:r>
                        <a:rPr lang="en">
                          <a:solidFill>
                            <a:schemeClr val="lt1"/>
                          </a:solidFill>
                          <a:latin typeface="Montserrat"/>
                          <a:ea typeface="Montserrat"/>
                          <a:cs typeface="Montserrat"/>
                          <a:sym typeface="Montserrat"/>
                        </a:rPr>
                        <a:t>illion</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100000">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Jupiter is a huge gas giant</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South Sudan</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2.2 m</a:t>
                      </a:r>
                      <a:r>
                        <a:rPr lang="en">
                          <a:solidFill>
                            <a:schemeClr val="lt1"/>
                          </a:solidFill>
                          <a:latin typeface="Montserrat"/>
                          <a:ea typeface="Montserrat"/>
                          <a:cs typeface="Montserrat"/>
                          <a:sym typeface="Montserrat"/>
                        </a:rPr>
                        <a:t>illion</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6200">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Saturn has several rings</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Myanmar</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1.1 m</a:t>
                      </a:r>
                      <a:r>
                        <a:rPr lang="en">
                          <a:solidFill>
                            <a:schemeClr val="lt1"/>
                          </a:solidFill>
                          <a:latin typeface="Montserrat"/>
                          <a:ea typeface="Montserrat"/>
                          <a:cs typeface="Montserrat"/>
                          <a:sym typeface="Montserrat"/>
                        </a:rPr>
                        <a:t>illion</a:t>
                      </a:r>
                      <a:endParaRPr>
                        <a:solidFill>
                          <a:schemeClr val="lt1"/>
                        </a:solidFill>
                        <a:latin typeface="Montserrat"/>
                        <a:ea typeface="Montserrat"/>
                        <a:cs typeface="Montserrat"/>
                        <a:sym typeface="Montserrat"/>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5" name="Shape 1845"/>
        <p:cNvGrpSpPr/>
        <p:nvPr/>
      </p:nvGrpSpPr>
      <p:grpSpPr>
        <a:xfrm>
          <a:off x="0" y="0"/>
          <a:ext cx="0" cy="0"/>
          <a:chOff x="0" y="0"/>
          <a:chExt cx="0" cy="0"/>
        </a:xfrm>
      </p:grpSpPr>
      <p:sp>
        <p:nvSpPr>
          <p:cNvPr id="1846" name="Google Shape;1846;p63"/>
          <p:cNvSpPr/>
          <p:nvPr/>
        </p:nvSpPr>
        <p:spPr>
          <a:xfrm>
            <a:off x="3489600" y="1732950"/>
            <a:ext cx="2164800" cy="2164800"/>
          </a:xfrm>
          <a:prstGeom prst="arc">
            <a:avLst>
              <a:gd fmla="val 16857950" name="adj1"/>
              <a:gd fmla="val 15572267" name="adj2"/>
            </a:avLst>
          </a:prstGeom>
          <a:noFill/>
          <a:ln cap="flat" cmpd="sng" w="19050">
            <a:solidFill>
              <a:schemeClr val="lt1"/>
            </a:solidFill>
            <a:prstDash val="dashDot"/>
            <a:round/>
            <a:headEnd len="sm" w="sm" type="none"/>
            <a:tailEnd len="sm" w="sm" type="ova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t>
            </a:r>
            <a:r>
              <a:rPr lang="en"/>
              <a:t>AKE YOUR IDEA UNDERSTANDABLE</a:t>
            </a:r>
            <a:endParaRPr/>
          </a:p>
        </p:txBody>
      </p:sp>
      <p:grpSp>
        <p:nvGrpSpPr>
          <p:cNvPr id="1848" name="Google Shape;1848;p63"/>
          <p:cNvGrpSpPr/>
          <p:nvPr/>
        </p:nvGrpSpPr>
        <p:grpSpPr>
          <a:xfrm>
            <a:off x="3363765" y="3008780"/>
            <a:ext cx="989419" cy="907170"/>
            <a:chOff x="6015419" y="3716859"/>
            <a:chExt cx="557671" cy="511283"/>
          </a:xfrm>
        </p:grpSpPr>
        <p:sp>
          <p:nvSpPr>
            <p:cNvPr id="1849" name="Google Shape;1849;p6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0" name="Google Shape;1850;p63"/>
            <p:cNvGrpSpPr/>
            <p:nvPr/>
          </p:nvGrpSpPr>
          <p:grpSpPr>
            <a:xfrm>
              <a:off x="6036094" y="3716980"/>
              <a:ext cx="529860" cy="510468"/>
              <a:chOff x="6036094" y="3716980"/>
              <a:chExt cx="529860" cy="510468"/>
            </a:xfrm>
          </p:grpSpPr>
          <p:sp>
            <p:nvSpPr>
              <p:cNvPr id="1851" name="Google Shape;1851;p6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1" name="Google Shape;1861;p63"/>
          <p:cNvGrpSpPr/>
          <p:nvPr/>
        </p:nvGrpSpPr>
        <p:grpSpPr>
          <a:xfrm>
            <a:off x="4784333" y="1715095"/>
            <a:ext cx="1022475" cy="908213"/>
            <a:chOff x="6644304" y="3073628"/>
            <a:chExt cx="576302" cy="511871"/>
          </a:xfrm>
        </p:grpSpPr>
        <p:sp>
          <p:nvSpPr>
            <p:cNvPr id="1862" name="Google Shape;1862;p6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3" name="Google Shape;1863;p63"/>
            <p:cNvGrpSpPr/>
            <p:nvPr/>
          </p:nvGrpSpPr>
          <p:grpSpPr>
            <a:xfrm>
              <a:off x="6712169" y="3085440"/>
              <a:ext cx="481622" cy="494913"/>
              <a:chOff x="6712169" y="3085440"/>
              <a:chExt cx="481622" cy="494913"/>
            </a:xfrm>
          </p:grpSpPr>
          <p:sp>
            <p:nvSpPr>
              <p:cNvPr id="1864" name="Google Shape;1864;p6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9" name="Google Shape;1869;p6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2" name="Google Shape;1872;p63"/>
          <p:cNvSpPr/>
          <p:nvPr/>
        </p:nvSpPr>
        <p:spPr>
          <a:xfrm>
            <a:off x="5142707" y="1968881"/>
            <a:ext cx="36645" cy="1661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3" name="Google Shape;1873;p63"/>
          <p:cNvGrpSpPr/>
          <p:nvPr/>
        </p:nvGrpSpPr>
        <p:grpSpPr>
          <a:xfrm>
            <a:off x="4798262" y="3008361"/>
            <a:ext cx="994671" cy="907292"/>
            <a:chOff x="6652154" y="3716623"/>
            <a:chExt cx="560631" cy="511352"/>
          </a:xfrm>
        </p:grpSpPr>
        <p:sp>
          <p:nvSpPr>
            <p:cNvPr id="1874" name="Google Shape;1874;p6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5" name="Google Shape;1875;p63"/>
            <p:cNvGrpSpPr/>
            <p:nvPr/>
          </p:nvGrpSpPr>
          <p:grpSpPr>
            <a:xfrm>
              <a:off x="6669657" y="3716715"/>
              <a:ext cx="466779" cy="464290"/>
              <a:chOff x="6669657" y="3716715"/>
              <a:chExt cx="466779" cy="464290"/>
            </a:xfrm>
          </p:grpSpPr>
          <p:sp>
            <p:nvSpPr>
              <p:cNvPr id="1876" name="Google Shape;1876;p6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89" name="Google Shape;1889;p63"/>
          <p:cNvGrpSpPr/>
          <p:nvPr/>
        </p:nvGrpSpPr>
        <p:grpSpPr>
          <a:xfrm>
            <a:off x="3336587" y="1719747"/>
            <a:ext cx="1043000" cy="909104"/>
            <a:chOff x="6000100" y="3076250"/>
            <a:chExt cx="587871" cy="512373"/>
          </a:xfrm>
        </p:grpSpPr>
        <p:sp>
          <p:nvSpPr>
            <p:cNvPr id="1890" name="Google Shape;1890;p6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 name="Google Shape;1891;p63"/>
            <p:cNvGrpSpPr/>
            <p:nvPr/>
          </p:nvGrpSpPr>
          <p:grpSpPr>
            <a:xfrm>
              <a:off x="6031360" y="3076713"/>
              <a:ext cx="539107" cy="480965"/>
              <a:chOff x="6031360" y="3076713"/>
              <a:chExt cx="539107" cy="480965"/>
            </a:xfrm>
          </p:grpSpPr>
          <p:sp>
            <p:nvSpPr>
              <p:cNvPr id="1892" name="Google Shape;1892;p6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9" name="Google Shape;1899;p63"/>
          <p:cNvSpPr txBox="1"/>
          <p:nvPr/>
        </p:nvSpPr>
        <p:spPr>
          <a:xfrm>
            <a:off x="6134258" y="1550290"/>
            <a:ext cx="1868400" cy="53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accent5"/>
                </a:solidFill>
                <a:latin typeface="Red Hat Display"/>
                <a:ea typeface="Red Hat Display"/>
                <a:cs typeface="Red Hat Display"/>
                <a:sym typeface="Red Hat Display"/>
              </a:rPr>
              <a:t>MERCURY</a:t>
            </a:r>
            <a:endParaRPr b="1" sz="2200">
              <a:solidFill>
                <a:schemeClr val="accent5"/>
              </a:solidFill>
              <a:latin typeface="Red Hat Display"/>
              <a:ea typeface="Red Hat Display"/>
              <a:cs typeface="Red Hat Display"/>
              <a:sym typeface="Red Hat Display"/>
            </a:endParaRPr>
          </a:p>
        </p:txBody>
      </p:sp>
      <p:sp>
        <p:nvSpPr>
          <p:cNvPr id="1900" name="Google Shape;1900;p63"/>
          <p:cNvSpPr txBox="1"/>
          <p:nvPr/>
        </p:nvSpPr>
        <p:spPr>
          <a:xfrm>
            <a:off x="6134250" y="1939327"/>
            <a:ext cx="1868400" cy="76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Mercury is the smallest planet in the Solar System</a:t>
            </a:r>
            <a:endParaRPr>
              <a:solidFill>
                <a:schemeClr val="lt1"/>
              </a:solidFill>
              <a:latin typeface="Montserrat"/>
              <a:ea typeface="Montserrat"/>
              <a:cs typeface="Montserrat"/>
              <a:sym typeface="Montserrat"/>
            </a:endParaRPr>
          </a:p>
        </p:txBody>
      </p:sp>
      <p:sp>
        <p:nvSpPr>
          <p:cNvPr id="1901" name="Google Shape;1901;p63"/>
          <p:cNvSpPr txBox="1"/>
          <p:nvPr/>
        </p:nvSpPr>
        <p:spPr>
          <a:xfrm>
            <a:off x="6134258" y="2838378"/>
            <a:ext cx="1868400" cy="531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accent5"/>
                </a:solidFill>
                <a:latin typeface="Red Hat Display"/>
                <a:ea typeface="Red Hat Display"/>
                <a:cs typeface="Red Hat Display"/>
                <a:sym typeface="Red Hat Display"/>
              </a:rPr>
              <a:t>MARS</a:t>
            </a:r>
            <a:endParaRPr b="1" sz="2200">
              <a:solidFill>
                <a:schemeClr val="accent5"/>
              </a:solidFill>
              <a:latin typeface="Red Hat Display"/>
              <a:ea typeface="Red Hat Display"/>
              <a:cs typeface="Red Hat Display"/>
              <a:sym typeface="Red Hat Display"/>
            </a:endParaRPr>
          </a:p>
        </p:txBody>
      </p:sp>
      <p:sp>
        <p:nvSpPr>
          <p:cNvPr id="1902" name="Google Shape;1902;p63"/>
          <p:cNvSpPr txBox="1"/>
          <p:nvPr/>
        </p:nvSpPr>
        <p:spPr>
          <a:xfrm>
            <a:off x="6134250" y="3227428"/>
            <a:ext cx="1868400" cy="76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Despite being red, Mars is actually a cold place</a:t>
            </a:r>
            <a:endParaRPr>
              <a:solidFill>
                <a:schemeClr val="lt1"/>
              </a:solidFill>
              <a:latin typeface="Montserrat"/>
              <a:ea typeface="Montserrat"/>
              <a:cs typeface="Montserrat"/>
              <a:sym typeface="Montserrat"/>
            </a:endParaRPr>
          </a:p>
        </p:txBody>
      </p:sp>
      <p:sp>
        <p:nvSpPr>
          <p:cNvPr id="1903" name="Google Shape;1903;p63"/>
          <p:cNvSpPr txBox="1"/>
          <p:nvPr/>
        </p:nvSpPr>
        <p:spPr>
          <a:xfrm flipH="1">
            <a:off x="1243425" y="1550290"/>
            <a:ext cx="1868400" cy="531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accent5"/>
                </a:solidFill>
                <a:latin typeface="Red Hat Display"/>
                <a:ea typeface="Red Hat Display"/>
                <a:cs typeface="Red Hat Display"/>
                <a:sym typeface="Red Hat Display"/>
              </a:rPr>
              <a:t>VENUS</a:t>
            </a:r>
            <a:endParaRPr b="1" sz="2200">
              <a:solidFill>
                <a:schemeClr val="accent5"/>
              </a:solidFill>
              <a:latin typeface="Red Hat Display"/>
              <a:ea typeface="Red Hat Display"/>
              <a:cs typeface="Red Hat Display"/>
              <a:sym typeface="Red Hat Display"/>
            </a:endParaRPr>
          </a:p>
        </p:txBody>
      </p:sp>
      <p:sp>
        <p:nvSpPr>
          <p:cNvPr id="1904" name="Google Shape;1904;p63"/>
          <p:cNvSpPr txBox="1"/>
          <p:nvPr/>
        </p:nvSpPr>
        <p:spPr>
          <a:xfrm flipH="1">
            <a:off x="1243433" y="1939327"/>
            <a:ext cx="1868400" cy="76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Montserrat"/>
                <a:ea typeface="Montserrat"/>
                <a:cs typeface="Montserrat"/>
                <a:sym typeface="Montserrat"/>
              </a:rPr>
              <a:t>Venus is the second planet from the Sun</a:t>
            </a:r>
            <a:endParaRPr>
              <a:solidFill>
                <a:schemeClr val="lt1"/>
              </a:solidFill>
              <a:latin typeface="Montserrat"/>
              <a:ea typeface="Montserrat"/>
              <a:cs typeface="Montserrat"/>
              <a:sym typeface="Montserrat"/>
            </a:endParaRPr>
          </a:p>
        </p:txBody>
      </p:sp>
      <p:sp>
        <p:nvSpPr>
          <p:cNvPr id="1905" name="Google Shape;1905;p63"/>
          <p:cNvSpPr txBox="1"/>
          <p:nvPr/>
        </p:nvSpPr>
        <p:spPr>
          <a:xfrm flipH="1">
            <a:off x="1243425" y="2838378"/>
            <a:ext cx="1868400" cy="531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accent5"/>
                </a:solidFill>
                <a:latin typeface="Red Hat Display"/>
                <a:ea typeface="Red Hat Display"/>
                <a:cs typeface="Red Hat Display"/>
                <a:sym typeface="Red Hat Display"/>
              </a:rPr>
              <a:t>JUPITER</a:t>
            </a:r>
            <a:endParaRPr b="1" sz="2200">
              <a:solidFill>
                <a:schemeClr val="accent5"/>
              </a:solidFill>
              <a:latin typeface="Red Hat Display"/>
              <a:ea typeface="Red Hat Display"/>
              <a:cs typeface="Red Hat Display"/>
              <a:sym typeface="Red Hat Display"/>
            </a:endParaRPr>
          </a:p>
        </p:txBody>
      </p:sp>
      <p:sp>
        <p:nvSpPr>
          <p:cNvPr id="1906" name="Google Shape;1906;p63"/>
          <p:cNvSpPr txBox="1"/>
          <p:nvPr/>
        </p:nvSpPr>
        <p:spPr>
          <a:xfrm flipH="1">
            <a:off x="1243433" y="3227428"/>
            <a:ext cx="1868400" cy="76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Montserrat"/>
                <a:ea typeface="Montserrat"/>
                <a:cs typeface="Montserrat"/>
                <a:sym typeface="Montserrat"/>
              </a:rPr>
              <a:t>Jupiter is</a:t>
            </a:r>
            <a:r>
              <a:rPr lang="en">
                <a:solidFill>
                  <a:schemeClr val="lt1"/>
                </a:solidFill>
                <a:latin typeface="Montserrat"/>
                <a:ea typeface="Montserrat"/>
                <a:cs typeface="Montserrat"/>
                <a:sym typeface="Montserrat"/>
              </a:rPr>
              <a:t> the biggest planet in the Solar System</a:t>
            </a:r>
            <a:endParaRPr>
              <a:solidFill>
                <a:schemeClr val="lt1"/>
              </a:solidFill>
              <a:latin typeface="Montserrat"/>
              <a:ea typeface="Montserrat"/>
              <a:cs typeface="Montserrat"/>
              <a:sym typeface="Montserrat"/>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0" name="Shape 1910"/>
        <p:cNvGrpSpPr/>
        <p:nvPr/>
      </p:nvGrpSpPr>
      <p:grpSpPr>
        <a:xfrm>
          <a:off x="0" y="0"/>
          <a:ext cx="0" cy="0"/>
          <a:chOff x="0" y="0"/>
          <a:chExt cx="0" cy="0"/>
        </a:xfrm>
      </p:grpSpPr>
      <p:sp>
        <p:nvSpPr>
          <p:cNvPr id="1911" name="Google Shape;1911;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IS A GRAPH</a:t>
            </a:r>
            <a:endParaRPr/>
          </a:p>
        </p:txBody>
      </p:sp>
      <p:sp>
        <p:nvSpPr>
          <p:cNvPr id="1912" name="Google Shape;1912;p64"/>
          <p:cNvSpPr txBox="1"/>
          <p:nvPr/>
        </p:nvSpPr>
        <p:spPr>
          <a:xfrm>
            <a:off x="720000" y="3116925"/>
            <a:ext cx="2336400" cy="54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lt1"/>
                </a:solidFill>
                <a:latin typeface="Red Hat Display"/>
                <a:ea typeface="Red Hat Display"/>
                <a:cs typeface="Red Hat Display"/>
                <a:sym typeface="Red Hat Display"/>
              </a:rPr>
              <a:t>MERCURY</a:t>
            </a:r>
            <a:endParaRPr b="1" sz="2200">
              <a:solidFill>
                <a:schemeClr val="lt1"/>
              </a:solidFill>
              <a:latin typeface="Red Hat Display"/>
              <a:ea typeface="Red Hat Display"/>
              <a:cs typeface="Red Hat Display"/>
              <a:sym typeface="Red Hat Display"/>
            </a:endParaRPr>
          </a:p>
        </p:txBody>
      </p:sp>
      <p:sp>
        <p:nvSpPr>
          <p:cNvPr id="1913" name="Google Shape;1913;p64"/>
          <p:cNvSpPr txBox="1"/>
          <p:nvPr/>
        </p:nvSpPr>
        <p:spPr>
          <a:xfrm>
            <a:off x="3403800" y="3116925"/>
            <a:ext cx="2336400" cy="54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5"/>
                </a:solidFill>
                <a:latin typeface="Red Hat Display"/>
                <a:ea typeface="Red Hat Display"/>
                <a:cs typeface="Red Hat Display"/>
                <a:sym typeface="Red Hat Display"/>
              </a:rPr>
              <a:t>VENUS</a:t>
            </a:r>
            <a:endParaRPr b="1" sz="2200">
              <a:solidFill>
                <a:schemeClr val="accent5"/>
              </a:solidFill>
              <a:latin typeface="Red Hat Display"/>
              <a:ea typeface="Red Hat Display"/>
              <a:cs typeface="Red Hat Display"/>
              <a:sym typeface="Red Hat Display"/>
            </a:endParaRPr>
          </a:p>
        </p:txBody>
      </p:sp>
      <p:sp>
        <p:nvSpPr>
          <p:cNvPr id="1914" name="Google Shape;1914;p64"/>
          <p:cNvSpPr txBox="1"/>
          <p:nvPr/>
        </p:nvSpPr>
        <p:spPr>
          <a:xfrm>
            <a:off x="6087600" y="3116925"/>
            <a:ext cx="2336400" cy="543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1"/>
                </a:solidFill>
                <a:latin typeface="Red Hat Display"/>
                <a:ea typeface="Red Hat Display"/>
                <a:cs typeface="Red Hat Display"/>
                <a:sym typeface="Red Hat Display"/>
              </a:rPr>
              <a:t>MARS</a:t>
            </a:r>
            <a:endParaRPr b="1" sz="2200">
              <a:solidFill>
                <a:schemeClr val="accent1"/>
              </a:solidFill>
              <a:latin typeface="Red Hat Display"/>
              <a:ea typeface="Red Hat Display"/>
              <a:cs typeface="Red Hat Display"/>
              <a:sym typeface="Red Hat Display"/>
            </a:endParaRPr>
          </a:p>
        </p:txBody>
      </p:sp>
      <p:sp>
        <p:nvSpPr>
          <p:cNvPr id="1915" name="Google Shape;1915;p64"/>
          <p:cNvSpPr txBox="1"/>
          <p:nvPr/>
        </p:nvSpPr>
        <p:spPr>
          <a:xfrm>
            <a:off x="720000" y="3491702"/>
            <a:ext cx="2336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Mercury is the closest planet to the Sun </a:t>
            </a:r>
            <a:endParaRPr>
              <a:solidFill>
                <a:schemeClr val="lt1"/>
              </a:solidFill>
              <a:latin typeface="Montserrat"/>
              <a:ea typeface="Montserrat"/>
              <a:cs typeface="Montserrat"/>
              <a:sym typeface="Montserrat"/>
            </a:endParaRPr>
          </a:p>
        </p:txBody>
      </p:sp>
      <p:sp>
        <p:nvSpPr>
          <p:cNvPr id="1916" name="Google Shape;1916;p64"/>
          <p:cNvSpPr txBox="1"/>
          <p:nvPr/>
        </p:nvSpPr>
        <p:spPr>
          <a:xfrm>
            <a:off x="3403800" y="3491702"/>
            <a:ext cx="2336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Venus is the second planet from the Sun</a:t>
            </a:r>
            <a:endParaRPr>
              <a:solidFill>
                <a:schemeClr val="lt1"/>
              </a:solidFill>
              <a:latin typeface="Montserrat"/>
              <a:ea typeface="Montserrat"/>
              <a:cs typeface="Montserrat"/>
              <a:sym typeface="Montserrat"/>
            </a:endParaRPr>
          </a:p>
        </p:txBody>
      </p:sp>
      <p:sp>
        <p:nvSpPr>
          <p:cNvPr id="1917" name="Google Shape;1917;p64"/>
          <p:cNvSpPr txBox="1"/>
          <p:nvPr/>
        </p:nvSpPr>
        <p:spPr>
          <a:xfrm>
            <a:off x="6087600" y="3491702"/>
            <a:ext cx="23364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Despite being red, Mars is actually a cold place</a:t>
            </a:r>
            <a:endParaRPr>
              <a:solidFill>
                <a:schemeClr val="lt1"/>
              </a:solidFill>
              <a:latin typeface="Montserrat"/>
              <a:ea typeface="Montserrat"/>
              <a:cs typeface="Montserrat"/>
              <a:sym typeface="Montserrat"/>
            </a:endParaRPr>
          </a:p>
        </p:txBody>
      </p:sp>
      <p:sp>
        <p:nvSpPr>
          <p:cNvPr id="1918" name="Google Shape;1918;p64"/>
          <p:cNvSpPr txBox="1"/>
          <p:nvPr>
            <p:ph idx="4294967295" type="subTitle"/>
          </p:nvPr>
        </p:nvSpPr>
        <p:spPr>
          <a:xfrm>
            <a:off x="708900" y="4246400"/>
            <a:ext cx="7715400" cy="3621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100"/>
              <a:t>Follow the link in the graph to modify its data and then paste the new one here. </a:t>
            </a:r>
            <a:r>
              <a:rPr b="1" lang="en" sz="1100">
                <a:uFill>
                  <a:noFill/>
                </a:uFill>
                <a:hlinkClick r:id="rId3"/>
              </a:rPr>
              <a:t>For more info, click here</a:t>
            </a:r>
            <a:endParaRPr b="1" sz="1100"/>
          </a:p>
        </p:txBody>
      </p:sp>
      <p:pic>
        <p:nvPicPr>
          <p:cNvPr id="1919" name="Google Shape;1919;p64" title="Gráfico">
            <a:hlinkClick r:id="rId4"/>
          </p:cNvPr>
          <p:cNvPicPr preferRelativeResize="0"/>
          <p:nvPr/>
        </p:nvPicPr>
        <p:blipFill>
          <a:blip r:embed="rId5">
            <a:alphaModFix/>
          </a:blip>
          <a:stretch>
            <a:fillRect/>
          </a:stretch>
        </p:blipFill>
        <p:spPr>
          <a:xfrm>
            <a:off x="720000" y="1170125"/>
            <a:ext cx="7703998" cy="194825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3" name="Shape 1923"/>
        <p:cNvGrpSpPr/>
        <p:nvPr/>
      </p:nvGrpSpPr>
      <p:grpSpPr>
        <a:xfrm>
          <a:off x="0" y="0"/>
          <a:ext cx="0" cy="0"/>
          <a:chOff x="0" y="0"/>
          <a:chExt cx="0" cy="0"/>
        </a:xfrm>
      </p:grpSpPr>
      <p:sp>
        <p:nvSpPr>
          <p:cNvPr id="1924" name="Google Shape;1924;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TEAM</a:t>
            </a:r>
            <a:endParaRPr/>
          </a:p>
        </p:txBody>
      </p:sp>
      <p:sp>
        <p:nvSpPr>
          <p:cNvPr id="1925" name="Google Shape;1925;p65"/>
          <p:cNvSpPr txBox="1"/>
          <p:nvPr>
            <p:ph idx="1" type="subTitle"/>
          </p:nvPr>
        </p:nvSpPr>
        <p:spPr>
          <a:xfrm>
            <a:off x="717550" y="3229500"/>
            <a:ext cx="23364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JENNA DOE</a:t>
            </a:r>
            <a:endParaRPr/>
          </a:p>
        </p:txBody>
      </p:sp>
      <p:sp>
        <p:nvSpPr>
          <p:cNvPr id="1926" name="Google Shape;1926;p65"/>
          <p:cNvSpPr txBox="1"/>
          <p:nvPr>
            <p:ph idx="2" type="subTitle"/>
          </p:nvPr>
        </p:nvSpPr>
        <p:spPr>
          <a:xfrm>
            <a:off x="717550" y="3793178"/>
            <a:ext cx="23364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927" name="Google Shape;1927;p65"/>
          <p:cNvSpPr txBox="1"/>
          <p:nvPr>
            <p:ph idx="3" type="subTitle"/>
          </p:nvPr>
        </p:nvSpPr>
        <p:spPr>
          <a:xfrm>
            <a:off x="3403800" y="3793178"/>
            <a:ext cx="23364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928" name="Google Shape;1928;p65"/>
          <p:cNvSpPr txBox="1"/>
          <p:nvPr>
            <p:ph idx="4" type="subTitle"/>
          </p:nvPr>
        </p:nvSpPr>
        <p:spPr>
          <a:xfrm>
            <a:off x="6087600" y="3793178"/>
            <a:ext cx="2336400" cy="59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929" name="Google Shape;1929;p65"/>
          <p:cNvSpPr txBox="1"/>
          <p:nvPr>
            <p:ph idx="5" type="subTitle"/>
          </p:nvPr>
        </p:nvSpPr>
        <p:spPr>
          <a:xfrm>
            <a:off x="3403800" y="3229500"/>
            <a:ext cx="23364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SUSAN SMITH</a:t>
            </a:r>
            <a:endParaRPr/>
          </a:p>
        </p:txBody>
      </p:sp>
      <p:sp>
        <p:nvSpPr>
          <p:cNvPr id="1930" name="Google Shape;1930;p65"/>
          <p:cNvSpPr txBox="1"/>
          <p:nvPr>
            <p:ph idx="6" type="subTitle"/>
          </p:nvPr>
        </p:nvSpPr>
        <p:spPr>
          <a:xfrm>
            <a:off x="6087600" y="3229500"/>
            <a:ext cx="23364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TIMMY JIMMY</a:t>
            </a:r>
            <a:endParaRPr/>
          </a:p>
        </p:txBody>
      </p:sp>
      <p:pic>
        <p:nvPicPr>
          <p:cNvPr id="1931" name="Google Shape;1931;p65"/>
          <p:cNvPicPr preferRelativeResize="0"/>
          <p:nvPr>
            <p:ph idx="7" type="pic"/>
          </p:nvPr>
        </p:nvPicPr>
        <p:blipFill rotWithShape="1">
          <a:blip r:embed="rId3">
            <a:alphaModFix/>
          </a:blip>
          <a:srcRect b="35665" l="50003" r="17836" t="16151"/>
          <a:stretch/>
        </p:blipFill>
        <p:spPr>
          <a:xfrm>
            <a:off x="907600" y="1469213"/>
            <a:ext cx="1956300" cy="1956300"/>
          </a:xfrm>
          <a:prstGeom prst="ellipse">
            <a:avLst/>
          </a:prstGeom>
        </p:spPr>
      </p:pic>
      <p:pic>
        <p:nvPicPr>
          <p:cNvPr id="1932" name="Google Shape;1932;p65"/>
          <p:cNvPicPr preferRelativeResize="0"/>
          <p:nvPr>
            <p:ph idx="8" type="pic"/>
          </p:nvPr>
        </p:nvPicPr>
        <p:blipFill rotWithShape="1">
          <a:blip r:embed="rId4">
            <a:alphaModFix/>
          </a:blip>
          <a:srcRect b="31170" l="28017" r="28013" t="2957"/>
          <a:stretch/>
        </p:blipFill>
        <p:spPr>
          <a:xfrm>
            <a:off x="3593850" y="1469213"/>
            <a:ext cx="1956300" cy="1956300"/>
          </a:xfrm>
          <a:prstGeom prst="ellipse">
            <a:avLst/>
          </a:prstGeom>
        </p:spPr>
      </p:pic>
      <p:sp>
        <p:nvSpPr>
          <p:cNvPr id="1933" name="Google Shape;1933;p65"/>
          <p:cNvSpPr/>
          <p:nvPr/>
        </p:nvSpPr>
        <p:spPr>
          <a:xfrm rot="5400000">
            <a:off x="3175225" y="2963700"/>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34" name="Google Shape;1934;p65"/>
          <p:cNvPicPr preferRelativeResize="0"/>
          <p:nvPr>
            <p:ph idx="9" type="pic"/>
          </p:nvPr>
        </p:nvPicPr>
        <p:blipFill rotWithShape="1">
          <a:blip r:embed="rId3">
            <a:alphaModFix/>
          </a:blip>
          <a:srcRect b="42209" l="19355" r="42071" t="0"/>
          <a:stretch/>
        </p:blipFill>
        <p:spPr>
          <a:xfrm flipH="1">
            <a:off x="6277650" y="1469213"/>
            <a:ext cx="1956300" cy="1956300"/>
          </a:xfrm>
          <a:prstGeom prst="ellipse">
            <a:avLst/>
          </a:prstGeom>
        </p:spPr>
      </p:pic>
      <p:grpSp>
        <p:nvGrpSpPr>
          <p:cNvPr id="1935" name="Google Shape;1935;p65"/>
          <p:cNvGrpSpPr/>
          <p:nvPr/>
        </p:nvGrpSpPr>
        <p:grpSpPr>
          <a:xfrm rot="5400000">
            <a:off x="261135" y="257188"/>
            <a:ext cx="453975" cy="948400"/>
            <a:chOff x="7520035" y="2360625"/>
            <a:chExt cx="453975" cy="948400"/>
          </a:xfrm>
        </p:grpSpPr>
        <p:grpSp>
          <p:nvGrpSpPr>
            <p:cNvPr id="1936" name="Google Shape;1936;p65"/>
            <p:cNvGrpSpPr/>
            <p:nvPr/>
          </p:nvGrpSpPr>
          <p:grpSpPr>
            <a:xfrm flipH="1">
              <a:off x="7520885" y="2813700"/>
              <a:ext cx="453125" cy="495325"/>
              <a:chOff x="4291875" y="1071125"/>
              <a:chExt cx="453125" cy="495325"/>
            </a:xfrm>
          </p:grpSpPr>
          <p:sp>
            <p:nvSpPr>
              <p:cNvPr id="1937" name="Google Shape;1937;p65"/>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5"/>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5"/>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5"/>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5"/>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5"/>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5"/>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5"/>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 name="Google Shape;1945;p65"/>
            <p:cNvGrpSpPr/>
            <p:nvPr/>
          </p:nvGrpSpPr>
          <p:grpSpPr>
            <a:xfrm flipH="1">
              <a:off x="7520035" y="2360625"/>
              <a:ext cx="453975" cy="495325"/>
              <a:chOff x="4291875" y="618050"/>
              <a:chExt cx="453975" cy="495325"/>
            </a:xfrm>
          </p:grpSpPr>
          <p:sp>
            <p:nvSpPr>
              <p:cNvPr id="1946" name="Google Shape;1946;p65"/>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5"/>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5"/>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5"/>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5"/>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5"/>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5"/>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3" name="Google Shape;1953;p65"/>
          <p:cNvGrpSpPr/>
          <p:nvPr/>
        </p:nvGrpSpPr>
        <p:grpSpPr>
          <a:xfrm>
            <a:off x="5733962" y="1469214"/>
            <a:ext cx="359880" cy="789653"/>
            <a:chOff x="7332112" y="2515526"/>
            <a:chExt cx="359880" cy="789653"/>
          </a:xfrm>
        </p:grpSpPr>
        <p:sp>
          <p:nvSpPr>
            <p:cNvPr id="1954" name="Google Shape;1954;p65"/>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5"/>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5"/>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5"/>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8" name="Google Shape;1958;p65"/>
          <p:cNvSpPr/>
          <p:nvPr/>
        </p:nvSpPr>
        <p:spPr>
          <a:xfrm flipH="1">
            <a:off x="7655110" y="333125"/>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5"/>
          <p:cNvSpPr/>
          <p:nvPr/>
        </p:nvSpPr>
        <p:spPr>
          <a:xfrm flipH="1">
            <a:off x="7968960" y="647550"/>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25" name="Shape 1125"/>
        <p:cNvGrpSpPr/>
        <p:nvPr/>
      </p:nvGrpSpPr>
      <p:grpSpPr>
        <a:xfrm>
          <a:off x="0" y="0"/>
          <a:ext cx="0" cy="0"/>
          <a:chOff x="0" y="0"/>
          <a:chExt cx="0" cy="0"/>
        </a:xfrm>
      </p:grpSpPr>
      <p:sp>
        <p:nvSpPr>
          <p:cNvPr id="1126" name="Google Shape;1126;p39"/>
          <p:cNvSpPr/>
          <p:nvPr/>
        </p:nvSpPr>
        <p:spPr>
          <a:xfrm flipH="1">
            <a:off x="1313325" y="191518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127" name="Google Shape;1127;p39"/>
          <p:cNvSpPr/>
          <p:nvPr/>
        </p:nvSpPr>
        <p:spPr>
          <a:xfrm flipH="1">
            <a:off x="4679262" y="191518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39"/>
          <p:cNvSpPr/>
          <p:nvPr/>
        </p:nvSpPr>
        <p:spPr>
          <a:xfrm flipH="1">
            <a:off x="1313325" y="309476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39"/>
          <p:cNvSpPr/>
          <p:nvPr/>
        </p:nvSpPr>
        <p:spPr>
          <a:xfrm flipH="1">
            <a:off x="4679262" y="3094763"/>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39"/>
          <p:cNvSpPr txBox="1"/>
          <p:nvPr>
            <p:ph idx="8"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Red Hat Display"/>
                <a:ea typeface="Red Hat Display"/>
                <a:cs typeface="Red Hat Display"/>
                <a:sym typeface="Red Hat Display"/>
              </a:rPr>
              <a:t>TABLE </a:t>
            </a:r>
            <a:r>
              <a:rPr lang="en">
                <a:solidFill>
                  <a:schemeClr val="lt1"/>
                </a:solidFill>
                <a:latin typeface="Red Hat Display"/>
                <a:ea typeface="Red Hat Display"/>
                <a:cs typeface="Red Hat Display"/>
                <a:sym typeface="Red Hat Display"/>
              </a:rPr>
              <a:t>OF</a:t>
            </a:r>
            <a:r>
              <a:rPr lang="en">
                <a:solidFill>
                  <a:schemeClr val="lt1"/>
                </a:solidFill>
                <a:latin typeface="Red Hat Display"/>
                <a:ea typeface="Red Hat Display"/>
                <a:cs typeface="Red Hat Display"/>
                <a:sym typeface="Red Hat Display"/>
              </a:rPr>
              <a:t> </a:t>
            </a:r>
            <a:r>
              <a:rPr lang="en">
                <a:solidFill>
                  <a:schemeClr val="lt1"/>
                </a:solidFill>
                <a:latin typeface="Red Hat Display"/>
                <a:ea typeface="Red Hat Display"/>
                <a:cs typeface="Red Hat Display"/>
                <a:sym typeface="Red Hat Display"/>
              </a:rPr>
              <a:t>CONTENTS</a:t>
            </a:r>
            <a:endParaRPr>
              <a:solidFill>
                <a:schemeClr val="lt1"/>
              </a:solidFill>
              <a:latin typeface="Red Hat Display"/>
              <a:ea typeface="Red Hat Display"/>
              <a:cs typeface="Red Hat Display"/>
              <a:sym typeface="Red Hat Display"/>
            </a:endParaRPr>
          </a:p>
        </p:txBody>
      </p:sp>
      <p:sp>
        <p:nvSpPr>
          <p:cNvPr id="1131" name="Google Shape;1131;p39"/>
          <p:cNvSpPr txBox="1"/>
          <p:nvPr>
            <p:ph type="title"/>
          </p:nvPr>
        </p:nvSpPr>
        <p:spPr>
          <a:xfrm>
            <a:off x="1324877" y="2036538"/>
            <a:ext cx="653100" cy="43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32" name="Google Shape;1132;p39"/>
          <p:cNvSpPr txBox="1"/>
          <p:nvPr>
            <p:ph idx="1" type="subTitle"/>
          </p:nvPr>
        </p:nvSpPr>
        <p:spPr>
          <a:xfrm>
            <a:off x="2001377" y="2124737"/>
            <a:ext cx="246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133" name="Google Shape;1133;p39"/>
          <p:cNvSpPr txBox="1"/>
          <p:nvPr>
            <p:ph idx="2" type="title"/>
          </p:nvPr>
        </p:nvSpPr>
        <p:spPr>
          <a:xfrm>
            <a:off x="4690827" y="2036538"/>
            <a:ext cx="653100" cy="43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134" name="Google Shape;1134;p39"/>
          <p:cNvSpPr txBox="1"/>
          <p:nvPr>
            <p:ph idx="3" type="subTitle"/>
          </p:nvPr>
        </p:nvSpPr>
        <p:spPr>
          <a:xfrm>
            <a:off x="5367065" y="2124750"/>
            <a:ext cx="246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135" name="Google Shape;1135;p39"/>
          <p:cNvSpPr txBox="1"/>
          <p:nvPr>
            <p:ph idx="4" type="title"/>
          </p:nvPr>
        </p:nvSpPr>
        <p:spPr>
          <a:xfrm>
            <a:off x="1324877" y="3216100"/>
            <a:ext cx="653100" cy="43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136" name="Google Shape;1136;p39"/>
          <p:cNvSpPr txBox="1"/>
          <p:nvPr>
            <p:ph idx="5" type="subTitle"/>
          </p:nvPr>
        </p:nvSpPr>
        <p:spPr>
          <a:xfrm>
            <a:off x="2001377" y="3291638"/>
            <a:ext cx="246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137" name="Google Shape;1137;p39"/>
          <p:cNvSpPr txBox="1"/>
          <p:nvPr>
            <p:ph idx="6" type="title"/>
          </p:nvPr>
        </p:nvSpPr>
        <p:spPr>
          <a:xfrm>
            <a:off x="4690827" y="3216100"/>
            <a:ext cx="653100" cy="43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138" name="Google Shape;1138;p39"/>
          <p:cNvSpPr txBox="1"/>
          <p:nvPr>
            <p:ph idx="7" type="subTitle"/>
          </p:nvPr>
        </p:nvSpPr>
        <p:spPr>
          <a:xfrm>
            <a:off x="5367065" y="3291650"/>
            <a:ext cx="2463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1139" name="Google Shape;1139;p39"/>
          <p:cNvSpPr txBox="1"/>
          <p:nvPr>
            <p:ph idx="9" type="subTitle"/>
          </p:nvPr>
        </p:nvSpPr>
        <p:spPr>
          <a:xfrm>
            <a:off x="1996215" y="1739513"/>
            <a:ext cx="2463600" cy="54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 </a:t>
            </a:r>
            <a:r>
              <a:rPr lang="en"/>
              <a:t>NAME</a:t>
            </a:r>
            <a:endParaRPr/>
          </a:p>
        </p:txBody>
      </p:sp>
      <p:sp>
        <p:nvSpPr>
          <p:cNvPr id="1140" name="Google Shape;1140;p39"/>
          <p:cNvSpPr txBox="1"/>
          <p:nvPr>
            <p:ph idx="13" type="subTitle"/>
          </p:nvPr>
        </p:nvSpPr>
        <p:spPr>
          <a:xfrm>
            <a:off x="5367075" y="1739525"/>
            <a:ext cx="2463600" cy="54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1141" name="Google Shape;1141;p39"/>
          <p:cNvSpPr txBox="1"/>
          <p:nvPr>
            <p:ph idx="14" type="subTitle"/>
          </p:nvPr>
        </p:nvSpPr>
        <p:spPr>
          <a:xfrm>
            <a:off x="1996215" y="2901937"/>
            <a:ext cx="2463600" cy="54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1142" name="Google Shape;1142;p39"/>
          <p:cNvSpPr txBox="1"/>
          <p:nvPr>
            <p:ph idx="15" type="subTitle"/>
          </p:nvPr>
        </p:nvSpPr>
        <p:spPr>
          <a:xfrm>
            <a:off x="5367075" y="2901950"/>
            <a:ext cx="2463600" cy="54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 NAME</a:t>
            </a:r>
            <a:endParaRPr/>
          </a:p>
        </p:txBody>
      </p:sp>
      <p:grpSp>
        <p:nvGrpSpPr>
          <p:cNvPr id="1143" name="Google Shape;1143;p39"/>
          <p:cNvGrpSpPr/>
          <p:nvPr/>
        </p:nvGrpSpPr>
        <p:grpSpPr>
          <a:xfrm>
            <a:off x="-128925" y="-9525"/>
            <a:ext cx="1697395" cy="1553646"/>
            <a:chOff x="-128925" y="-9525"/>
            <a:chExt cx="1697395" cy="1553646"/>
          </a:xfrm>
        </p:grpSpPr>
        <p:sp>
          <p:nvSpPr>
            <p:cNvPr id="1144" name="Google Shape;1144;p39"/>
            <p:cNvSpPr/>
            <p:nvPr/>
          </p:nvSpPr>
          <p:spPr>
            <a:xfrm>
              <a:off x="-128925" y="-9525"/>
              <a:ext cx="1044806" cy="1108860"/>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39"/>
            <p:cNvSpPr/>
            <p:nvPr/>
          </p:nvSpPr>
          <p:spPr>
            <a:xfrm>
              <a:off x="273568" y="238945"/>
              <a:ext cx="1294902" cy="1305176"/>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39"/>
            <p:cNvSpPr/>
            <p:nvPr/>
          </p:nvSpPr>
          <p:spPr>
            <a:xfrm>
              <a:off x="263312" y="239359"/>
              <a:ext cx="625077" cy="769233"/>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 name="Google Shape;1147;p39"/>
          <p:cNvSpPr/>
          <p:nvPr/>
        </p:nvSpPr>
        <p:spPr>
          <a:xfrm flipH="1">
            <a:off x="7546210" y="994025"/>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9"/>
          <p:cNvSpPr/>
          <p:nvPr/>
        </p:nvSpPr>
        <p:spPr>
          <a:xfrm flipH="1">
            <a:off x="7860060" y="1308450"/>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3" name="Shape 1963"/>
        <p:cNvGrpSpPr/>
        <p:nvPr/>
      </p:nvGrpSpPr>
      <p:grpSpPr>
        <a:xfrm>
          <a:off x="0" y="0"/>
          <a:ext cx="0" cy="0"/>
          <a:chOff x="0" y="0"/>
          <a:chExt cx="0" cy="0"/>
        </a:xfrm>
      </p:grpSpPr>
      <p:sp>
        <p:nvSpPr>
          <p:cNvPr id="1964" name="Google Shape;1964;p66"/>
          <p:cNvSpPr/>
          <p:nvPr/>
        </p:nvSpPr>
        <p:spPr>
          <a:xfrm flipH="1">
            <a:off x="1627745" y="1916678"/>
            <a:ext cx="1168517" cy="116951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965" name="Google Shape;1965;p66"/>
          <p:cNvSpPr txBox="1"/>
          <p:nvPr>
            <p:ph type="title"/>
          </p:nvPr>
        </p:nvSpPr>
        <p:spPr>
          <a:xfrm>
            <a:off x="2901060" y="2080538"/>
            <a:ext cx="45975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1966" name="Google Shape;1966;p66"/>
          <p:cNvSpPr txBox="1"/>
          <p:nvPr>
            <p:ph idx="2" type="title"/>
          </p:nvPr>
        </p:nvSpPr>
        <p:spPr>
          <a:xfrm>
            <a:off x="1627747" y="2080538"/>
            <a:ext cx="1168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967" name="Google Shape;1967;p66"/>
          <p:cNvSpPr txBox="1"/>
          <p:nvPr>
            <p:ph idx="1" type="subTitle"/>
          </p:nvPr>
        </p:nvSpPr>
        <p:spPr>
          <a:xfrm>
            <a:off x="2901060" y="2826013"/>
            <a:ext cx="4597500" cy="40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968" name="Google Shape;1968;p66"/>
          <p:cNvSpPr/>
          <p:nvPr/>
        </p:nvSpPr>
        <p:spPr>
          <a:xfrm flipH="1">
            <a:off x="7698457" y="2879613"/>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9" name="Google Shape;1969;p66"/>
          <p:cNvGrpSpPr/>
          <p:nvPr/>
        </p:nvGrpSpPr>
        <p:grpSpPr>
          <a:xfrm>
            <a:off x="1087247" y="340200"/>
            <a:ext cx="922750" cy="922150"/>
            <a:chOff x="715100" y="1540725"/>
            <a:chExt cx="922750" cy="922150"/>
          </a:xfrm>
        </p:grpSpPr>
        <p:sp>
          <p:nvSpPr>
            <p:cNvPr id="1970" name="Google Shape;1970;p66"/>
            <p:cNvSpPr/>
            <p:nvPr/>
          </p:nvSpPr>
          <p:spPr>
            <a:xfrm>
              <a:off x="715100" y="1540725"/>
              <a:ext cx="922750" cy="922150"/>
            </a:xfrm>
            <a:custGeom>
              <a:rect b="b" l="l" r="r" t="t"/>
              <a:pathLst>
                <a:path extrusionOk="0" fill="none" h="36886" w="36910">
                  <a:moveTo>
                    <a:pt x="36909" y="18443"/>
                  </a:moveTo>
                  <a:cubicBezTo>
                    <a:pt x="36909" y="28646"/>
                    <a:pt x="28646" y="36886"/>
                    <a:pt x="18443" y="36886"/>
                  </a:cubicBezTo>
                  <a:cubicBezTo>
                    <a:pt x="8263" y="36886"/>
                    <a:pt x="1" y="28646"/>
                    <a:pt x="1" y="18443"/>
                  </a:cubicBezTo>
                  <a:cubicBezTo>
                    <a:pt x="1" y="8263"/>
                    <a:pt x="8263" y="0"/>
                    <a:pt x="18443" y="0"/>
                  </a:cubicBezTo>
                  <a:cubicBezTo>
                    <a:pt x="28646" y="0"/>
                    <a:pt x="36909" y="8263"/>
                    <a:pt x="36909" y="18443"/>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6"/>
            <p:cNvSpPr/>
            <p:nvPr/>
          </p:nvSpPr>
          <p:spPr>
            <a:xfrm>
              <a:off x="798975" y="1624600"/>
              <a:ext cx="754975" cy="754400"/>
            </a:xfrm>
            <a:custGeom>
              <a:rect b="b" l="l" r="r" t="t"/>
              <a:pathLst>
                <a:path extrusionOk="0" fill="none" h="30176" w="30199">
                  <a:moveTo>
                    <a:pt x="30199" y="15088"/>
                  </a:moveTo>
                  <a:cubicBezTo>
                    <a:pt x="30199" y="23419"/>
                    <a:pt x="23420" y="30175"/>
                    <a:pt x="15088" y="30175"/>
                  </a:cubicBezTo>
                  <a:cubicBezTo>
                    <a:pt x="6757" y="30175"/>
                    <a:pt x="1" y="23419"/>
                    <a:pt x="1" y="15088"/>
                  </a:cubicBezTo>
                  <a:cubicBezTo>
                    <a:pt x="1" y="6757"/>
                    <a:pt x="6757" y="1"/>
                    <a:pt x="15088" y="1"/>
                  </a:cubicBezTo>
                  <a:cubicBezTo>
                    <a:pt x="23420" y="1"/>
                    <a:pt x="30199" y="6757"/>
                    <a:pt x="30199" y="1508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6"/>
            <p:cNvSpPr/>
            <p:nvPr/>
          </p:nvSpPr>
          <p:spPr>
            <a:xfrm>
              <a:off x="877150" y="1702775"/>
              <a:ext cx="598050" cy="598050"/>
            </a:xfrm>
            <a:custGeom>
              <a:rect b="b" l="l" r="r" t="t"/>
              <a:pathLst>
                <a:path extrusionOk="0" fill="none" h="23922" w="23922">
                  <a:moveTo>
                    <a:pt x="23922" y="11961"/>
                  </a:moveTo>
                  <a:cubicBezTo>
                    <a:pt x="23922" y="18558"/>
                    <a:pt x="18558" y="23921"/>
                    <a:pt x="11961" y="23921"/>
                  </a:cubicBezTo>
                  <a:cubicBezTo>
                    <a:pt x="5365" y="23921"/>
                    <a:pt x="1" y="18558"/>
                    <a:pt x="1" y="11961"/>
                  </a:cubicBezTo>
                  <a:cubicBezTo>
                    <a:pt x="1" y="5365"/>
                    <a:pt x="5365" y="1"/>
                    <a:pt x="11961" y="1"/>
                  </a:cubicBezTo>
                  <a:cubicBezTo>
                    <a:pt x="18558" y="1"/>
                    <a:pt x="23922" y="5365"/>
                    <a:pt x="23922" y="11961"/>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6"/>
            <p:cNvSpPr/>
            <p:nvPr/>
          </p:nvSpPr>
          <p:spPr>
            <a:xfrm>
              <a:off x="954200" y="1779800"/>
              <a:ext cx="443975" cy="444000"/>
            </a:xfrm>
            <a:custGeom>
              <a:rect b="b" l="l" r="r" t="t"/>
              <a:pathLst>
                <a:path extrusionOk="0" fill="none" h="17760" w="17759">
                  <a:moveTo>
                    <a:pt x="17758" y="8880"/>
                  </a:moveTo>
                  <a:cubicBezTo>
                    <a:pt x="17758" y="13787"/>
                    <a:pt x="13787" y="17759"/>
                    <a:pt x="8879" y="17759"/>
                  </a:cubicBezTo>
                  <a:cubicBezTo>
                    <a:pt x="3972" y="17759"/>
                    <a:pt x="0" y="13787"/>
                    <a:pt x="0" y="8880"/>
                  </a:cubicBezTo>
                  <a:cubicBezTo>
                    <a:pt x="0" y="3973"/>
                    <a:pt x="3972" y="1"/>
                    <a:pt x="8879" y="1"/>
                  </a:cubicBezTo>
                  <a:cubicBezTo>
                    <a:pt x="13787" y="1"/>
                    <a:pt x="17758" y="3973"/>
                    <a:pt x="17758" y="888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6"/>
            <p:cNvSpPr/>
            <p:nvPr/>
          </p:nvSpPr>
          <p:spPr>
            <a:xfrm>
              <a:off x="1023250" y="1848850"/>
              <a:ext cx="305875" cy="305900"/>
            </a:xfrm>
            <a:custGeom>
              <a:rect b="b" l="l" r="r" t="t"/>
              <a:pathLst>
                <a:path extrusionOk="0" fill="none" h="12236" w="12235">
                  <a:moveTo>
                    <a:pt x="12235" y="6118"/>
                  </a:moveTo>
                  <a:cubicBezTo>
                    <a:pt x="12235" y="9496"/>
                    <a:pt x="9496" y="12235"/>
                    <a:pt x="6117" y="12235"/>
                  </a:cubicBezTo>
                  <a:cubicBezTo>
                    <a:pt x="2739" y="12235"/>
                    <a:pt x="0" y="9496"/>
                    <a:pt x="0" y="6118"/>
                  </a:cubicBezTo>
                  <a:cubicBezTo>
                    <a:pt x="0" y="2740"/>
                    <a:pt x="2739" y="1"/>
                    <a:pt x="6117" y="1"/>
                  </a:cubicBezTo>
                  <a:cubicBezTo>
                    <a:pt x="9496" y="1"/>
                    <a:pt x="12235" y="2740"/>
                    <a:pt x="12235" y="611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6"/>
            <p:cNvSpPr/>
            <p:nvPr/>
          </p:nvSpPr>
          <p:spPr>
            <a:xfrm>
              <a:off x="1094000" y="1919625"/>
              <a:ext cx="164375" cy="164350"/>
            </a:xfrm>
            <a:custGeom>
              <a:rect b="b" l="l" r="r" t="t"/>
              <a:pathLst>
                <a:path extrusionOk="0" fill="none" h="6574" w="6575">
                  <a:moveTo>
                    <a:pt x="6574" y="3287"/>
                  </a:moveTo>
                  <a:cubicBezTo>
                    <a:pt x="6574" y="5090"/>
                    <a:pt x="5113" y="6574"/>
                    <a:pt x="3287" y="6574"/>
                  </a:cubicBezTo>
                  <a:cubicBezTo>
                    <a:pt x="1484" y="6574"/>
                    <a:pt x="1" y="5090"/>
                    <a:pt x="1" y="3287"/>
                  </a:cubicBezTo>
                  <a:cubicBezTo>
                    <a:pt x="1" y="1484"/>
                    <a:pt x="1484" y="0"/>
                    <a:pt x="3287" y="0"/>
                  </a:cubicBezTo>
                  <a:cubicBezTo>
                    <a:pt x="5113" y="0"/>
                    <a:pt x="6574" y="1484"/>
                    <a:pt x="6574" y="3287"/>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6" name="Google Shape;1976;p66"/>
          <p:cNvSpPr/>
          <p:nvPr/>
        </p:nvSpPr>
        <p:spPr>
          <a:xfrm>
            <a:off x="8130722" y="148100"/>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6"/>
          <p:cNvSpPr/>
          <p:nvPr/>
        </p:nvSpPr>
        <p:spPr>
          <a:xfrm>
            <a:off x="8033147" y="462525"/>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6"/>
          <p:cNvSpPr/>
          <p:nvPr/>
        </p:nvSpPr>
        <p:spPr>
          <a:xfrm flipH="1">
            <a:off x="8069192" y="4068300"/>
            <a:ext cx="2132365" cy="2132365"/>
          </a:xfrm>
          <a:custGeom>
            <a:rect b="b" l="l" r="r" t="t"/>
            <a:pathLst>
              <a:path extrusionOk="0" h="121226" w="121226">
                <a:moveTo>
                  <a:pt x="60624" y="20133"/>
                </a:moveTo>
                <a:cubicBezTo>
                  <a:pt x="82970" y="20133"/>
                  <a:pt x="101116" y="38256"/>
                  <a:pt x="101116" y="60625"/>
                </a:cubicBezTo>
                <a:cubicBezTo>
                  <a:pt x="101116" y="82993"/>
                  <a:pt x="82970" y="101117"/>
                  <a:pt x="60624" y="101117"/>
                </a:cubicBezTo>
                <a:cubicBezTo>
                  <a:pt x="38255" y="101117"/>
                  <a:pt x="20109" y="82993"/>
                  <a:pt x="20109" y="60625"/>
                </a:cubicBezTo>
                <a:cubicBezTo>
                  <a:pt x="20109" y="38256"/>
                  <a:pt x="38255" y="20133"/>
                  <a:pt x="60624" y="20133"/>
                </a:cubicBezTo>
                <a:close/>
                <a:moveTo>
                  <a:pt x="60624" y="1"/>
                </a:moveTo>
                <a:cubicBezTo>
                  <a:pt x="27139" y="1"/>
                  <a:pt x="0" y="27140"/>
                  <a:pt x="0" y="60625"/>
                </a:cubicBezTo>
                <a:cubicBezTo>
                  <a:pt x="0" y="94086"/>
                  <a:pt x="27139" y="121226"/>
                  <a:pt x="60624" y="121226"/>
                </a:cubicBezTo>
                <a:cubicBezTo>
                  <a:pt x="94086" y="121226"/>
                  <a:pt x="121225" y="94086"/>
                  <a:pt x="121225" y="60625"/>
                </a:cubicBezTo>
                <a:cubicBezTo>
                  <a:pt x="121225" y="27140"/>
                  <a:pt x="94086" y="1"/>
                  <a:pt x="60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6"/>
          <p:cNvSpPr/>
          <p:nvPr/>
        </p:nvSpPr>
        <p:spPr>
          <a:xfrm flipH="1">
            <a:off x="7788636" y="31639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6"/>
          <p:cNvSpPr/>
          <p:nvPr/>
        </p:nvSpPr>
        <p:spPr>
          <a:xfrm flipH="1">
            <a:off x="7788636" y="350465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6"/>
          <p:cNvSpPr/>
          <p:nvPr/>
        </p:nvSpPr>
        <p:spPr>
          <a:xfrm flipH="1">
            <a:off x="7788636" y="3845399"/>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6"/>
          <p:cNvSpPr/>
          <p:nvPr/>
        </p:nvSpPr>
        <p:spPr>
          <a:xfrm flipH="1">
            <a:off x="2468032" y="514350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3" name="Google Shape;1983;p66"/>
          <p:cNvGrpSpPr/>
          <p:nvPr/>
        </p:nvGrpSpPr>
        <p:grpSpPr>
          <a:xfrm flipH="1">
            <a:off x="848666" y="1867576"/>
            <a:ext cx="359880" cy="789653"/>
            <a:chOff x="7332112" y="2515526"/>
            <a:chExt cx="359880" cy="789653"/>
          </a:xfrm>
        </p:grpSpPr>
        <p:sp>
          <p:nvSpPr>
            <p:cNvPr id="1984" name="Google Shape;1984;p66"/>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6"/>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6"/>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6"/>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1" name="Shape 1991"/>
        <p:cNvGrpSpPr/>
        <p:nvPr/>
      </p:nvGrpSpPr>
      <p:grpSpPr>
        <a:xfrm>
          <a:off x="0" y="0"/>
          <a:ext cx="0" cy="0"/>
          <a:chOff x="0" y="0"/>
          <a:chExt cx="0" cy="0"/>
        </a:xfrm>
      </p:grpSpPr>
      <p:sp>
        <p:nvSpPr>
          <p:cNvPr id="1992" name="Google Shape;1992;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HOW TO HELP REFUGEES?</a:t>
            </a:r>
            <a:endParaRPr/>
          </a:p>
        </p:txBody>
      </p:sp>
      <p:sp>
        <p:nvSpPr>
          <p:cNvPr id="1993" name="Google Shape;1993;p67"/>
          <p:cNvSpPr txBox="1"/>
          <p:nvPr>
            <p:ph idx="1" type="subTitle"/>
          </p:nvPr>
        </p:nvSpPr>
        <p:spPr>
          <a:xfrm>
            <a:off x="1721400" y="1284225"/>
            <a:ext cx="5701200" cy="572700"/>
          </a:xfrm>
          <a:prstGeom prst="rect">
            <a:avLst/>
          </a:prstGeom>
        </p:spPr>
        <p:txBody>
          <a:bodyPr anchorCtr="0" anchor="b" bIns="91425" lIns="91425" spcFirstLastPara="1" rIns="91425" wrap="square" tIns="91425">
            <a:noAutofit/>
          </a:bodyPr>
          <a:lstStyle/>
          <a:p>
            <a:pPr indent="0" lvl="0" marL="0" rtl="0" algn="ctr">
              <a:spcBef>
                <a:spcPts val="800"/>
              </a:spcBef>
              <a:spcAft>
                <a:spcPts val="200"/>
              </a:spcAft>
              <a:buNone/>
            </a:pPr>
            <a:r>
              <a:rPr lang="en"/>
              <a:t>PROVIDE HUMANITARIAN ASSISTANCE</a:t>
            </a:r>
            <a:endParaRPr/>
          </a:p>
        </p:txBody>
      </p:sp>
      <p:sp>
        <p:nvSpPr>
          <p:cNvPr id="1994" name="Google Shape;1994;p67"/>
          <p:cNvSpPr txBox="1"/>
          <p:nvPr>
            <p:ph idx="2" type="subTitle"/>
          </p:nvPr>
        </p:nvSpPr>
        <p:spPr>
          <a:xfrm>
            <a:off x="1721400" y="1719586"/>
            <a:ext cx="5701200" cy="55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smallest one in the Solar System. This planet’s name has nothing to do with the liquid metal</a:t>
            </a:r>
            <a:endParaRPr/>
          </a:p>
        </p:txBody>
      </p:sp>
      <p:sp>
        <p:nvSpPr>
          <p:cNvPr id="1995" name="Google Shape;1995;p67"/>
          <p:cNvSpPr txBox="1"/>
          <p:nvPr>
            <p:ph idx="3" type="subTitle"/>
          </p:nvPr>
        </p:nvSpPr>
        <p:spPr>
          <a:xfrm>
            <a:off x="1721400" y="2339051"/>
            <a:ext cx="5701200" cy="572700"/>
          </a:xfrm>
          <a:prstGeom prst="rect">
            <a:avLst/>
          </a:prstGeom>
        </p:spPr>
        <p:txBody>
          <a:bodyPr anchorCtr="0" anchor="b" bIns="91425" lIns="91425" spcFirstLastPara="1" rIns="91425" wrap="square" tIns="91425">
            <a:noAutofit/>
          </a:bodyPr>
          <a:lstStyle/>
          <a:p>
            <a:pPr indent="0" lvl="0" marL="0" rtl="0" algn="ctr">
              <a:spcBef>
                <a:spcPts val="800"/>
              </a:spcBef>
              <a:spcAft>
                <a:spcPts val="200"/>
              </a:spcAft>
              <a:buNone/>
            </a:pPr>
            <a:r>
              <a:rPr lang="en"/>
              <a:t>RESTORE HOPE</a:t>
            </a:r>
            <a:endParaRPr/>
          </a:p>
        </p:txBody>
      </p:sp>
      <p:sp>
        <p:nvSpPr>
          <p:cNvPr id="1996" name="Google Shape;1996;p67"/>
          <p:cNvSpPr txBox="1"/>
          <p:nvPr>
            <p:ph idx="4" type="subTitle"/>
          </p:nvPr>
        </p:nvSpPr>
        <p:spPr>
          <a:xfrm>
            <a:off x="1721400" y="2774418"/>
            <a:ext cx="5701200" cy="55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a:t>
            </a:r>
            <a:endParaRPr/>
          </a:p>
        </p:txBody>
      </p:sp>
      <p:sp>
        <p:nvSpPr>
          <p:cNvPr id="1997" name="Google Shape;1997;p67"/>
          <p:cNvSpPr txBox="1"/>
          <p:nvPr>
            <p:ph idx="5" type="subTitle"/>
          </p:nvPr>
        </p:nvSpPr>
        <p:spPr>
          <a:xfrm>
            <a:off x="1721400" y="3393899"/>
            <a:ext cx="5701200" cy="572700"/>
          </a:xfrm>
          <a:prstGeom prst="rect">
            <a:avLst/>
          </a:prstGeom>
        </p:spPr>
        <p:txBody>
          <a:bodyPr anchorCtr="0" anchor="b" bIns="91425" lIns="91425" spcFirstLastPara="1" rIns="91425" wrap="square" tIns="91425">
            <a:noAutofit/>
          </a:bodyPr>
          <a:lstStyle/>
          <a:p>
            <a:pPr indent="0" lvl="0" marL="0" rtl="0" algn="ctr">
              <a:spcBef>
                <a:spcPts val="800"/>
              </a:spcBef>
              <a:spcAft>
                <a:spcPts val="200"/>
              </a:spcAft>
              <a:buNone/>
            </a:pPr>
            <a:r>
              <a:rPr lang="en"/>
              <a:t>REBUILD FUTURES</a:t>
            </a:r>
            <a:endParaRPr/>
          </a:p>
        </p:txBody>
      </p:sp>
      <p:sp>
        <p:nvSpPr>
          <p:cNvPr id="1998" name="Google Shape;1998;p67"/>
          <p:cNvSpPr txBox="1"/>
          <p:nvPr>
            <p:ph idx="6" type="subTitle"/>
          </p:nvPr>
        </p:nvSpPr>
        <p:spPr>
          <a:xfrm>
            <a:off x="1721400" y="3829250"/>
            <a:ext cx="5701200" cy="55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Earth is the third planet from the Sun and the only one that harbors life in the Solar System. All humans live on this planet</a:t>
            </a:r>
            <a:endParaRPr/>
          </a:p>
        </p:txBody>
      </p:sp>
      <p:grpSp>
        <p:nvGrpSpPr>
          <p:cNvPr id="1999" name="Google Shape;1999;p67"/>
          <p:cNvGrpSpPr/>
          <p:nvPr/>
        </p:nvGrpSpPr>
        <p:grpSpPr>
          <a:xfrm>
            <a:off x="8034085" y="-9525"/>
            <a:ext cx="1240114" cy="1135083"/>
            <a:chOff x="8034085" y="-9525"/>
            <a:chExt cx="1240114" cy="1135083"/>
          </a:xfrm>
        </p:grpSpPr>
        <p:sp>
          <p:nvSpPr>
            <p:cNvPr id="2000" name="Google Shape;2000;p67"/>
            <p:cNvSpPr/>
            <p:nvPr/>
          </p:nvSpPr>
          <p:spPr>
            <a:xfrm flipH="1">
              <a:off x="8510882" y="-9525"/>
              <a:ext cx="763317" cy="810113"/>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7"/>
            <p:cNvSpPr/>
            <p:nvPr/>
          </p:nvSpPr>
          <p:spPr>
            <a:xfrm flipH="1">
              <a:off x="8034085" y="172019"/>
              <a:ext cx="946033" cy="953538"/>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7"/>
            <p:cNvSpPr/>
            <p:nvPr/>
          </p:nvSpPr>
          <p:spPr>
            <a:xfrm flipH="1">
              <a:off x="8530941" y="172322"/>
              <a:ext cx="456670" cy="561988"/>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ABOUT THE VOLUNTEERS</a:t>
            </a:r>
            <a:endParaRPr/>
          </a:p>
        </p:txBody>
      </p:sp>
      <p:sp>
        <p:nvSpPr>
          <p:cNvPr id="2008" name="Google Shape;2008;p68"/>
          <p:cNvSpPr/>
          <p:nvPr/>
        </p:nvSpPr>
        <p:spPr>
          <a:xfrm flipH="1">
            <a:off x="5300880" y="1362412"/>
            <a:ext cx="1040400" cy="1040400"/>
          </a:xfrm>
          <a:prstGeom prst="arc">
            <a:avLst>
              <a:gd fmla="val 16200000" name="adj1"/>
              <a:gd fmla="val 10695345" name="adj2"/>
            </a:avLst>
          </a:prstGeom>
          <a:noFill/>
          <a:ln cap="flat" cmpd="sng" w="1143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8"/>
          <p:cNvSpPr/>
          <p:nvPr/>
        </p:nvSpPr>
        <p:spPr>
          <a:xfrm flipH="1">
            <a:off x="5300880" y="1362412"/>
            <a:ext cx="1040400" cy="1040400"/>
          </a:xfrm>
          <a:prstGeom prst="arc">
            <a:avLst>
              <a:gd fmla="val 10698534" name="adj1"/>
              <a:gd fmla="val 16211320" name="adj2"/>
            </a:avLst>
          </a:prstGeom>
          <a:noFill/>
          <a:ln cap="flat" cmpd="sng" w="1143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8"/>
          <p:cNvSpPr txBox="1"/>
          <p:nvPr/>
        </p:nvSpPr>
        <p:spPr>
          <a:xfrm flipH="1">
            <a:off x="3516025" y="1966344"/>
            <a:ext cx="1682400" cy="51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Venus has a beautiful name</a:t>
            </a:r>
            <a:endParaRPr>
              <a:solidFill>
                <a:schemeClr val="lt1"/>
              </a:solidFill>
              <a:latin typeface="Montserrat"/>
              <a:ea typeface="Montserrat"/>
              <a:cs typeface="Montserrat"/>
              <a:sym typeface="Montserrat"/>
            </a:endParaRPr>
          </a:p>
        </p:txBody>
      </p:sp>
      <p:sp>
        <p:nvSpPr>
          <p:cNvPr id="2011" name="Google Shape;2011;p68"/>
          <p:cNvSpPr txBox="1"/>
          <p:nvPr/>
        </p:nvSpPr>
        <p:spPr>
          <a:xfrm flipH="1">
            <a:off x="6579650" y="1280050"/>
            <a:ext cx="1546500" cy="4140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200">
                <a:solidFill>
                  <a:schemeClr val="accent5"/>
                </a:solidFill>
                <a:latin typeface="Red Hat Display"/>
                <a:ea typeface="Red Hat Display"/>
                <a:cs typeface="Red Hat Display"/>
                <a:sym typeface="Red Hat Display"/>
              </a:rPr>
              <a:t>25%</a:t>
            </a:r>
            <a:endParaRPr b="1" sz="2200">
              <a:solidFill>
                <a:schemeClr val="accent5"/>
              </a:solidFill>
              <a:latin typeface="Red Hat Display"/>
              <a:ea typeface="Red Hat Display"/>
              <a:cs typeface="Red Hat Display"/>
              <a:sym typeface="Red Hat Display"/>
            </a:endParaRPr>
          </a:p>
        </p:txBody>
      </p:sp>
      <p:sp>
        <p:nvSpPr>
          <p:cNvPr id="2012" name="Google Shape;2012;p68"/>
          <p:cNvSpPr txBox="1"/>
          <p:nvPr/>
        </p:nvSpPr>
        <p:spPr>
          <a:xfrm flipH="1">
            <a:off x="6443750" y="1968327"/>
            <a:ext cx="1682400" cy="518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latin typeface="Montserrat"/>
                <a:ea typeface="Montserrat"/>
                <a:cs typeface="Montserrat"/>
                <a:sym typeface="Montserrat"/>
              </a:rPr>
              <a:t>Mars is actually a cold place</a:t>
            </a:r>
            <a:endParaRPr>
              <a:solidFill>
                <a:schemeClr val="lt1"/>
              </a:solidFill>
              <a:latin typeface="Montserrat"/>
              <a:ea typeface="Montserrat"/>
              <a:cs typeface="Montserrat"/>
              <a:sym typeface="Montserrat"/>
            </a:endParaRPr>
          </a:p>
        </p:txBody>
      </p:sp>
      <p:sp>
        <p:nvSpPr>
          <p:cNvPr id="2013" name="Google Shape;2013;p68"/>
          <p:cNvSpPr txBox="1"/>
          <p:nvPr/>
        </p:nvSpPr>
        <p:spPr>
          <a:xfrm flipH="1">
            <a:off x="3516025" y="1279625"/>
            <a:ext cx="1546500" cy="414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accent1"/>
                </a:solidFill>
                <a:latin typeface="Red Hat Display"/>
                <a:ea typeface="Red Hat Display"/>
                <a:cs typeface="Red Hat Display"/>
                <a:sym typeface="Red Hat Display"/>
              </a:rPr>
              <a:t>75%</a:t>
            </a:r>
            <a:endParaRPr b="1" sz="2200">
              <a:solidFill>
                <a:schemeClr val="accent1"/>
              </a:solidFill>
              <a:latin typeface="Red Hat Display"/>
              <a:ea typeface="Red Hat Display"/>
              <a:cs typeface="Red Hat Display"/>
              <a:sym typeface="Red Hat Display"/>
            </a:endParaRPr>
          </a:p>
        </p:txBody>
      </p:sp>
      <p:sp>
        <p:nvSpPr>
          <p:cNvPr id="2014" name="Google Shape;2014;p68"/>
          <p:cNvSpPr txBox="1"/>
          <p:nvPr/>
        </p:nvSpPr>
        <p:spPr>
          <a:xfrm flipH="1">
            <a:off x="1029975" y="1253275"/>
            <a:ext cx="2362500" cy="41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chemeClr val="accent5"/>
                </a:solidFill>
                <a:latin typeface="Red Hat Display"/>
                <a:ea typeface="Red Hat Display"/>
                <a:cs typeface="Red Hat Display"/>
                <a:sym typeface="Red Hat Display"/>
              </a:rPr>
              <a:t>DESCRIPTION</a:t>
            </a:r>
            <a:endParaRPr b="1" sz="2200">
              <a:solidFill>
                <a:schemeClr val="accent5"/>
              </a:solidFill>
              <a:latin typeface="Red Hat Display"/>
              <a:ea typeface="Red Hat Display"/>
              <a:cs typeface="Red Hat Display"/>
              <a:sym typeface="Red Hat Display"/>
            </a:endParaRPr>
          </a:p>
        </p:txBody>
      </p:sp>
      <p:sp>
        <p:nvSpPr>
          <p:cNvPr id="2015" name="Google Shape;2015;p68"/>
          <p:cNvSpPr txBox="1"/>
          <p:nvPr/>
        </p:nvSpPr>
        <p:spPr>
          <a:xfrm flipH="1">
            <a:off x="1030125" y="1548867"/>
            <a:ext cx="2362500" cy="104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Mercury is the smallest one in the Solar System—it’s only a bit larger than the Moon</a:t>
            </a:r>
            <a:endParaRPr>
              <a:solidFill>
                <a:schemeClr val="lt1"/>
              </a:solidFill>
              <a:latin typeface="Montserrat"/>
              <a:ea typeface="Montserrat"/>
              <a:cs typeface="Montserrat"/>
              <a:sym typeface="Montserrat"/>
            </a:endParaRPr>
          </a:p>
        </p:txBody>
      </p:sp>
      <p:sp>
        <p:nvSpPr>
          <p:cNvPr id="2016" name="Google Shape;2016;p68"/>
          <p:cNvSpPr txBox="1"/>
          <p:nvPr/>
        </p:nvSpPr>
        <p:spPr>
          <a:xfrm flipH="1">
            <a:off x="3516025" y="1677425"/>
            <a:ext cx="1682400" cy="30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600">
                <a:solidFill>
                  <a:schemeClr val="accent1"/>
                </a:solidFill>
                <a:latin typeface="Red Hat Display"/>
                <a:ea typeface="Red Hat Display"/>
                <a:cs typeface="Red Hat Display"/>
                <a:sym typeface="Red Hat Display"/>
              </a:rPr>
              <a:t>ON-SITE</a:t>
            </a:r>
            <a:endParaRPr b="1" sz="1600">
              <a:solidFill>
                <a:schemeClr val="accent1"/>
              </a:solidFill>
              <a:latin typeface="Red Hat Display"/>
              <a:ea typeface="Red Hat Display"/>
              <a:cs typeface="Red Hat Display"/>
              <a:sym typeface="Red Hat Display"/>
            </a:endParaRPr>
          </a:p>
        </p:txBody>
      </p:sp>
      <p:sp>
        <p:nvSpPr>
          <p:cNvPr id="2017" name="Google Shape;2017;p68"/>
          <p:cNvSpPr txBox="1"/>
          <p:nvPr/>
        </p:nvSpPr>
        <p:spPr>
          <a:xfrm flipH="1">
            <a:off x="6443750" y="1677450"/>
            <a:ext cx="1682400" cy="3075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1600">
                <a:solidFill>
                  <a:schemeClr val="accent5"/>
                </a:solidFill>
                <a:latin typeface="Red Hat Display"/>
                <a:ea typeface="Red Hat Display"/>
                <a:cs typeface="Red Hat Display"/>
                <a:sym typeface="Red Hat Display"/>
              </a:rPr>
              <a:t>ONLINE</a:t>
            </a:r>
            <a:endParaRPr b="1" sz="1600">
              <a:solidFill>
                <a:schemeClr val="accent5"/>
              </a:solidFill>
              <a:latin typeface="Red Hat Display"/>
              <a:ea typeface="Red Hat Display"/>
              <a:cs typeface="Red Hat Display"/>
              <a:sym typeface="Red Hat Display"/>
            </a:endParaRPr>
          </a:p>
        </p:txBody>
      </p:sp>
      <p:sp>
        <p:nvSpPr>
          <p:cNvPr id="2018" name="Google Shape;2018;p68"/>
          <p:cNvSpPr txBox="1"/>
          <p:nvPr/>
        </p:nvSpPr>
        <p:spPr>
          <a:xfrm flipH="1">
            <a:off x="1029778" y="3225746"/>
            <a:ext cx="2362800" cy="5409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2200">
                <a:solidFill>
                  <a:schemeClr val="accent5"/>
                </a:solidFill>
                <a:latin typeface="Red Hat Display"/>
                <a:ea typeface="Red Hat Display"/>
                <a:cs typeface="Red Hat Display"/>
                <a:sym typeface="Red Hat Display"/>
              </a:rPr>
              <a:t> OUR GRANT</a:t>
            </a:r>
            <a:endParaRPr b="1" sz="2200">
              <a:solidFill>
                <a:schemeClr val="accent5"/>
              </a:solidFill>
              <a:latin typeface="Red Hat Display"/>
              <a:ea typeface="Red Hat Display"/>
              <a:cs typeface="Red Hat Display"/>
              <a:sym typeface="Red Hat Display"/>
            </a:endParaRPr>
          </a:p>
        </p:txBody>
      </p:sp>
      <p:sp>
        <p:nvSpPr>
          <p:cNvPr id="2019" name="Google Shape;2019;p68"/>
          <p:cNvSpPr txBox="1"/>
          <p:nvPr/>
        </p:nvSpPr>
        <p:spPr>
          <a:xfrm flipH="1">
            <a:off x="1029591" y="2654356"/>
            <a:ext cx="2362800" cy="5727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4000">
                <a:solidFill>
                  <a:schemeClr val="lt1"/>
                </a:solidFill>
                <a:latin typeface="Red Hat Display"/>
                <a:ea typeface="Red Hat Display"/>
                <a:cs typeface="Red Hat Display"/>
                <a:sym typeface="Red Hat Display"/>
              </a:rPr>
              <a:t>$25,000</a:t>
            </a:r>
            <a:endParaRPr b="1" sz="4000">
              <a:solidFill>
                <a:schemeClr val="lt1"/>
              </a:solidFill>
              <a:latin typeface="Red Hat Display"/>
              <a:ea typeface="Red Hat Display"/>
              <a:cs typeface="Red Hat Display"/>
              <a:sym typeface="Red Hat Display"/>
            </a:endParaRPr>
          </a:p>
        </p:txBody>
      </p:sp>
      <p:sp>
        <p:nvSpPr>
          <p:cNvPr id="2020" name="Google Shape;2020;p68"/>
          <p:cNvSpPr txBox="1"/>
          <p:nvPr/>
        </p:nvSpPr>
        <p:spPr>
          <a:xfrm>
            <a:off x="3516025" y="3059800"/>
            <a:ext cx="1571400" cy="2358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lang="en">
                <a:solidFill>
                  <a:schemeClr val="lt1"/>
                </a:solidFill>
                <a:latin typeface="Montserrat"/>
                <a:ea typeface="Montserrat"/>
                <a:cs typeface="Montserrat"/>
                <a:sym typeface="Montserrat"/>
              </a:rPr>
              <a:t>Food</a:t>
            </a:r>
            <a:endParaRPr>
              <a:solidFill>
                <a:schemeClr val="lt1"/>
              </a:solidFill>
              <a:latin typeface="Montserrat"/>
              <a:ea typeface="Montserrat"/>
              <a:cs typeface="Montserrat"/>
              <a:sym typeface="Montserrat"/>
            </a:endParaRPr>
          </a:p>
        </p:txBody>
      </p:sp>
      <p:sp>
        <p:nvSpPr>
          <p:cNvPr id="2021" name="Google Shape;2021;p68"/>
          <p:cNvSpPr txBox="1"/>
          <p:nvPr/>
        </p:nvSpPr>
        <p:spPr>
          <a:xfrm>
            <a:off x="3516025" y="3412186"/>
            <a:ext cx="1571400" cy="2358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lang="en">
                <a:solidFill>
                  <a:schemeClr val="lt1"/>
                </a:solidFill>
                <a:latin typeface="Montserrat"/>
                <a:ea typeface="Montserrat"/>
                <a:cs typeface="Montserrat"/>
                <a:sym typeface="Montserrat"/>
              </a:rPr>
              <a:t>Essential items</a:t>
            </a:r>
            <a:endParaRPr>
              <a:solidFill>
                <a:schemeClr val="lt1"/>
              </a:solidFill>
              <a:latin typeface="Montserrat"/>
              <a:ea typeface="Montserrat"/>
              <a:cs typeface="Montserrat"/>
              <a:sym typeface="Montserrat"/>
            </a:endParaRPr>
          </a:p>
        </p:txBody>
      </p:sp>
      <p:sp>
        <p:nvSpPr>
          <p:cNvPr id="2022" name="Google Shape;2022;p68"/>
          <p:cNvSpPr txBox="1"/>
          <p:nvPr/>
        </p:nvSpPr>
        <p:spPr>
          <a:xfrm>
            <a:off x="3516025" y="4117050"/>
            <a:ext cx="1571400" cy="2358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lang="en">
                <a:solidFill>
                  <a:schemeClr val="lt1"/>
                </a:solidFill>
                <a:latin typeface="Montserrat"/>
                <a:ea typeface="Montserrat"/>
                <a:cs typeface="Montserrat"/>
                <a:sym typeface="Montserrat"/>
              </a:rPr>
              <a:t>Houses</a:t>
            </a:r>
            <a:endParaRPr>
              <a:solidFill>
                <a:schemeClr val="lt1"/>
              </a:solidFill>
              <a:latin typeface="Montserrat"/>
              <a:ea typeface="Montserrat"/>
              <a:cs typeface="Montserrat"/>
              <a:sym typeface="Montserrat"/>
            </a:endParaRPr>
          </a:p>
        </p:txBody>
      </p:sp>
      <p:sp>
        <p:nvSpPr>
          <p:cNvPr id="2023" name="Google Shape;2023;p68"/>
          <p:cNvSpPr txBox="1"/>
          <p:nvPr/>
        </p:nvSpPr>
        <p:spPr>
          <a:xfrm>
            <a:off x="7560350" y="3059804"/>
            <a:ext cx="565800" cy="235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a:solidFill>
                  <a:schemeClr val="lt1"/>
                </a:solidFill>
                <a:latin typeface="Montserrat"/>
                <a:ea typeface="Montserrat"/>
                <a:cs typeface="Montserrat"/>
                <a:sym typeface="Montserrat"/>
              </a:rPr>
              <a:t>60%</a:t>
            </a:r>
            <a:endParaRPr>
              <a:solidFill>
                <a:schemeClr val="lt1"/>
              </a:solidFill>
              <a:latin typeface="Montserrat"/>
              <a:ea typeface="Montserrat"/>
              <a:cs typeface="Montserrat"/>
              <a:sym typeface="Montserrat"/>
            </a:endParaRPr>
          </a:p>
        </p:txBody>
      </p:sp>
      <p:sp>
        <p:nvSpPr>
          <p:cNvPr id="2024" name="Google Shape;2024;p68"/>
          <p:cNvSpPr txBox="1"/>
          <p:nvPr/>
        </p:nvSpPr>
        <p:spPr>
          <a:xfrm>
            <a:off x="7560350" y="3412190"/>
            <a:ext cx="565800" cy="235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a:solidFill>
                  <a:schemeClr val="lt1"/>
                </a:solidFill>
                <a:latin typeface="Montserrat"/>
                <a:ea typeface="Montserrat"/>
                <a:cs typeface="Montserrat"/>
                <a:sym typeface="Montserrat"/>
              </a:rPr>
              <a:t>25%</a:t>
            </a:r>
            <a:endParaRPr>
              <a:solidFill>
                <a:schemeClr val="lt1"/>
              </a:solidFill>
              <a:latin typeface="Montserrat"/>
              <a:ea typeface="Montserrat"/>
              <a:cs typeface="Montserrat"/>
              <a:sym typeface="Montserrat"/>
            </a:endParaRPr>
          </a:p>
        </p:txBody>
      </p:sp>
      <p:sp>
        <p:nvSpPr>
          <p:cNvPr id="2025" name="Google Shape;2025;p68"/>
          <p:cNvSpPr txBox="1"/>
          <p:nvPr/>
        </p:nvSpPr>
        <p:spPr>
          <a:xfrm>
            <a:off x="7560350" y="4117054"/>
            <a:ext cx="565800" cy="235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a:solidFill>
                  <a:schemeClr val="lt1"/>
                </a:solidFill>
                <a:latin typeface="Montserrat"/>
                <a:ea typeface="Montserrat"/>
                <a:cs typeface="Montserrat"/>
                <a:sym typeface="Montserrat"/>
              </a:rPr>
              <a:t>80%</a:t>
            </a:r>
            <a:endParaRPr>
              <a:solidFill>
                <a:schemeClr val="lt1"/>
              </a:solidFill>
              <a:latin typeface="Montserrat"/>
              <a:ea typeface="Montserrat"/>
              <a:cs typeface="Montserrat"/>
              <a:sym typeface="Montserrat"/>
            </a:endParaRPr>
          </a:p>
        </p:txBody>
      </p:sp>
      <p:sp>
        <p:nvSpPr>
          <p:cNvPr id="2026" name="Google Shape;2026;p68"/>
          <p:cNvSpPr txBox="1"/>
          <p:nvPr/>
        </p:nvSpPr>
        <p:spPr>
          <a:xfrm flipH="1">
            <a:off x="3516050" y="2576725"/>
            <a:ext cx="4610100" cy="409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200"/>
              </a:spcAft>
              <a:buNone/>
            </a:pPr>
            <a:r>
              <a:rPr b="1" lang="en" sz="2200">
                <a:solidFill>
                  <a:schemeClr val="accent5"/>
                </a:solidFill>
                <a:latin typeface="Red Hat Display"/>
                <a:ea typeface="Red Hat Display"/>
                <a:cs typeface="Red Hat Display"/>
                <a:sym typeface="Red Hat Display"/>
              </a:rPr>
              <a:t>HELP OFFERED</a:t>
            </a:r>
            <a:endParaRPr b="1" sz="2200">
              <a:solidFill>
                <a:schemeClr val="accent5"/>
              </a:solidFill>
              <a:latin typeface="Red Hat Display"/>
              <a:ea typeface="Red Hat Display"/>
              <a:cs typeface="Red Hat Display"/>
              <a:sym typeface="Red Hat Display"/>
            </a:endParaRPr>
          </a:p>
        </p:txBody>
      </p:sp>
      <p:sp>
        <p:nvSpPr>
          <p:cNvPr id="2027" name="Google Shape;2027;p68"/>
          <p:cNvSpPr txBox="1"/>
          <p:nvPr/>
        </p:nvSpPr>
        <p:spPr>
          <a:xfrm>
            <a:off x="3516025" y="3764580"/>
            <a:ext cx="1571400" cy="235800"/>
          </a:xfrm>
          <a:prstGeom prst="rect">
            <a:avLst/>
          </a:prstGeom>
          <a:noFill/>
          <a:ln>
            <a:noFill/>
          </a:ln>
        </p:spPr>
        <p:txBody>
          <a:bodyPr anchorCtr="0" anchor="ctr" bIns="91425" lIns="91425" spcFirstLastPara="1" rIns="91425" wrap="square" tIns="91425">
            <a:noAutofit/>
          </a:bodyPr>
          <a:lstStyle/>
          <a:p>
            <a:pPr indent="0" lvl="0" marL="0" rtl="0" algn="r">
              <a:lnSpc>
                <a:spcPct val="115000"/>
              </a:lnSpc>
              <a:spcBef>
                <a:spcPts val="0"/>
              </a:spcBef>
              <a:spcAft>
                <a:spcPts val="1200"/>
              </a:spcAft>
              <a:buNone/>
            </a:pPr>
            <a:r>
              <a:rPr lang="en">
                <a:solidFill>
                  <a:schemeClr val="lt1"/>
                </a:solidFill>
                <a:latin typeface="Montserrat"/>
                <a:ea typeface="Montserrat"/>
                <a:cs typeface="Montserrat"/>
                <a:sym typeface="Montserrat"/>
              </a:rPr>
              <a:t>Therapy groups</a:t>
            </a:r>
            <a:endParaRPr>
              <a:solidFill>
                <a:schemeClr val="lt1"/>
              </a:solidFill>
              <a:latin typeface="Montserrat"/>
              <a:ea typeface="Montserrat"/>
              <a:cs typeface="Montserrat"/>
              <a:sym typeface="Montserrat"/>
            </a:endParaRPr>
          </a:p>
        </p:txBody>
      </p:sp>
      <p:sp>
        <p:nvSpPr>
          <p:cNvPr id="2028" name="Google Shape;2028;p68"/>
          <p:cNvSpPr txBox="1"/>
          <p:nvPr/>
        </p:nvSpPr>
        <p:spPr>
          <a:xfrm>
            <a:off x="7560350" y="3764585"/>
            <a:ext cx="565800" cy="235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a:solidFill>
                  <a:schemeClr val="lt1"/>
                </a:solidFill>
                <a:latin typeface="Montserrat"/>
                <a:ea typeface="Montserrat"/>
                <a:cs typeface="Montserrat"/>
                <a:sym typeface="Montserrat"/>
              </a:rPr>
              <a:t>30%</a:t>
            </a:r>
            <a:endParaRPr>
              <a:solidFill>
                <a:schemeClr val="lt1"/>
              </a:solidFill>
              <a:latin typeface="Montserrat"/>
              <a:ea typeface="Montserrat"/>
              <a:cs typeface="Montserrat"/>
              <a:sym typeface="Montserrat"/>
            </a:endParaRPr>
          </a:p>
        </p:txBody>
      </p:sp>
      <p:sp>
        <p:nvSpPr>
          <p:cNvPr id="2029" name="Google Shape;2029;p68"/>
          <p:cNvSpPr txBox="1"/>
          <p:nvPr/>
        </p:nvSpPr>
        <p:spPr>
          <a:xfrm flipH="1">
            <a:off x="1029430" y="3612250"/>
            <a:ext cx="2363100" cy="838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Venus has a beautiful name and is the second planet from the Sun</a:t>
            </a:r>
            <a:endParaRPr>
              <a:solidFill>
                <a:schemeClr val="lt1"/>
              </a:solidFill>
              <a:latin typeface="Montserrat"/>
              <a:ea typeface="Montserrat"/>
              <a:cs typeface="Montserrat"/>
              <a:sym typeface="Montserrat"/>
            </a:endParaRPr>
          </a:p>
        </p:txBody>
      </p:sp>
      <p:cxnSp>
        <p:nvCxnSpPr>
          <p:cNvPr id="2030" name="Google Shape;2030;p68"/>
          <p:cNvCxnSpPr>
            <a:stCxn id="2020" idx="3"/>
            <a:endCxn id="2023" idx="1"/>
          </p:cNvCxnSpPr>
          <p:nvPr/>
        </p:nvCxnSpPr>
        <p:spPr>
          <a:xfrm>
            <a:off x="5087425" y="3177700"/>
            <a:ext cx="2472900" cy="0"/>
          </a:xfrm>
          <a:prstGeom prst="straightConnector1">
            <a:avLst/>
          </a:prstGeom>
          <a:noFill/>
          <a:ln cap="flat" cmpd="sng" w="9525">
            <a:solidFill>
              <a:schemeClr val="lt1"/>
            </a:solidFill>
            <a:prstDash val="solid"/>
            <a:round/>
            <a:headEnd len="med" w="med" type="none"/>
            <a:tailEnd len="med" w="med" type="none"/>
          </a:ln>
        </p:spPr>
      </p:cxnSp>
      <p:cxnSp>
        <p:nvCxnSpPr>
          <p:cNvPr id="2031" name="Google Shape;2031;p68"/>
          <p:cNvCxnSpPr>
            <a:stCxn id="2021" idx="3"/>
            <a:endCxn id="2024" idx="1"/>
          </p:cNvCxnSpPr>
          <p:nvPr/>
        </p:nvCxnSpPr>
        <p:spPr>
          <a:xfrm>
            <a:off x="5087425" y="3530086"/>
            <a:ext cx="2472900" cy="0"/>
          </a:xfrm>
          <a:prstGeom prst="straightConnector1">
            <a:avLst/>
          </a:prstGeom>
          <a:noFill/>
          <a:ln cap="flat" cmpd="sng" w="9525">
            <a:solidFill>
              <a:schemeClr val="lt1"/>
            </a:solidFill>
            <a:prstDash val="solid"/>
            <a:round/>
            <a:headEnd len="med" w="med" type="none"/>
            <a:tailEnd len="med" w="med" type="none"/>
          </a:ln>
        </p:spPr>
      </p:cxnSp>
      <p:cxnSp>
        <p:nvCxnSpPr>
          <p:cNvPr id="2032" name="Google Shape;2032;p68"/>
          <p:cNvCxnSpPr>
            <a:stCxn id="2027" idx="3"/>
            <a:endCxn id="2028" idx="1"/>
          </p:cNvCxnSpPr>
          <p:nvPr/>
        </p:nvCxnSpPr>
        <p:spPr>
          <a:xfrm>
            <a:off x="5087425" y="3882480"/>
            <a:ext cx="2472900" cy="0"/>
          </a:xfrm>
          <a:prstGeom prst="straightConnector1">
            <a:avLst/>
          </a:prstGeom>
          <a:noFill/>
          <a:ln cap="flat" cmpd="sng" w="9525">
            <a:solidFill>
              <a:schemeClr val="lt1"/>
            </a:solidFill>
            <a:prstDash val="solid"/>
            <a:round/>
            <a:headEnd len="med" w="med" type="none"/>
            <a:tailEnd len="med" w="med" type="none"/>
          </a:ln>
        </p:spPr>
      </p:cxnSp>
      <p:cxnSp>
        <p:nvCxnSpPr>
          <p:cNvPr id="2033" name="Google Shape;2033;p68"/>
          <p:cNvCxnSpPr>
            <a:stCxn id="2022" idx="3"/>
            <a:endCxn id="2025" idx="1"/>
          </p:cNvCxnSpPr>
          <p:nvPr/>
        </p:nvCxnSpPr>
        <p:spPr>
          <a:xfrm>
            <a:off x="5087425" y="4234950"/>
            <a:ext cx="2472900" cy="0"/>
          </a:xfrm>
          <a:prstGeom prst="straightConnector1">
            <a:avLst/>
          </a:prstGeom>
          <a:noFill/>
          <a:ln cap="flat" cmpd="sng" w="9525">
            <a:solidFill>
              <a:schemeClr val="lt1"/>
            </a:solidFill>
            <a:prstDash val="solid"/>
            <a:round/>
            <a:headEnd len="med" w="med" type="none"/>
            <a:tailEnd len="med" w="med" type="none"/>
          </a:ln>
        </p:spPr>
      </p:cxnSp>
      <p:cxnSp>
        <p:nvCxnSpPr>
          <p:cNvPr id="2034" name="Google Shape;2034;p68"/>
          <p:cNvCxnSpPr>
            <a:stCxn id="2020" idx="3"/>
          </p:cNvCxnSpPr>
          <p:nvPr/>
        </p:nvCxnSpPr>
        <p:spPr>
          <a:xfrm>
            <a:off x="5087425" y="3177700"/>
            <a:ext cx="1513200" cy="0"/>
          </a:xfrm>
          <a:prstGeom prst="straightConnector1">
            <a:avLst/>
          </a:prstGeom>
          <a:noFill/>
          <a:ln cap="flat" cmpd="sng" w="114300">
            <a:solidFill>
              <a:schemeClr val="accent2"/>
            </a:solidFill>
            <a:prstDash val="solid"/>
            <a:round/>
            <a:headEnd len="med" w="med" type="none"/>
            <a:tailEnd len="med" w="med" type="none"/>
          </a:ln>
        </p:spPr>
      </p:cxnSp>
      <p:cxnSp>
        <p:nvCxnSpPr>
          <p:cNvPr id="2035" name="Google Shape;2035;p68"/>
          <p:cNvCxnSpPr>
            <a:stCxn id="2021" idx="3"/>
          </p:cNvCxnSpPr>
          <p:nvPr/>
        </p:nvCxnSpPr>
        <p:spPr>
          <a:xfrm>
            <a:off x="5087425" y="3530086"/>
            <a:ext cx="630900" cy="0"/>
          </a:xfrm>
          <a:prstGeom prst="straightConnector1">
            <a:avLst/>
          </a:prstGeom>
          <a:noFill/>
          <a:ln cap="flat" cmpd="sng" w="114300">
            <a:solidFill>
              <a:schemeClr val="accent4"/>
            </a:solidFill>
            <a:prstDash val="solid"/>
            <a:round/>
            <a:headEnd len="med" w="med" type="none"/>
            <a:tailEnd len="med" w="med" type="none"/>
          </a:ln>
        </p:spPr>
      </p:cxnSp>
      <p:cxnSp>
        <p:nvCxnSpPr>
          <p:cNvPr id="2036" name="Google Shape;2036;p68"/>
          <p:cNvCxnSpPr>
            <a:stCxn id="2027" idx="3"/>
          </p:cNvCxnSpPr>
          <p:nvPr/>
        </p:nvCxnSpPr>
        <p:spPr>
          <a:xfrm>
            <a:off x="5087425" y="3882480"/>
            <a:ext cx="734700" cy="0"/>
          </a:xfrm>
          <a:prstGeom prst="straightConnector1">
            <a:avLst/>
          </a:prstGeom>
          <a:noFill/>
          <a:ln cap="flat" cmpd="sng" w="114300">
            <a:solidFill>
              <a:schemeClr val="lt2"/>
            </a:solidFill>
            <a:prstDash val="solid"/>
            <a:round/>
            <a:headEnd len="med" w="med" type="none"/>
            <a:tailEnd len="med" w="med" type="none"/>
          </a:ln>
        </p:spPr>
      </p:cxnSp>
      <p:cxnSp>
        <p:nvCxnSpPr>
          <p:cNvPr id="2037" name="Google Shape;2037;p68"/>
          <p:cNvCxnSpPr>
            <a:stCxn id="2022" idx="3"/>
          </p:cNvCxnSpPr>
          <p:nvPr/>
        </p:nvCxnSpPr>
        <p:spPr>
          <a:xfrm>
            <a:off x="5087425" y="4234950"/>
            <a:ext cx="1997700" cy="0"/>
          </a:xfrm>
          <a:prstGeom prst="straightConnector1">
            <a:avLst/>
          </a:prstGeom>
          <a:noFill/>
          <a:ln cap="flat" cmpd="sng" w="114300">
            <a:solidFill>
              <a:schemeClr val="accent1"/>
            </a:solidFill>
            <a:prstDash val="solid"/>
            <a:round/>
            <a:headEnd len="med" w="med" type="none"/>
            <a:tailEnd len="med" w="med" type="none"/>
          </a:ln>
        </p:spPr>
      </p:cxnSp>
      <p:grpSp>
        <p:nvGrpSpPr>
          <p:cNvPr id="2038" name="Google Shape;2038;p68"/>
          <p:cNvGrpSpPr/>
          <p:nvPr/>
        </p:nvGrpSpPr>
        <p:grpSpPr>
          <a:xfrm>
            <a:off x="5645534" y="1716829"/>
            <a:ext cx="351024" cy="347301"/>
            <a:chOff x="946175" y="3619500"/>
            <a:chExt cx="296975" cy="293825"/>
          </a:xfrm>
        </p:grpSpPr>
        <p:sp>
          <p:nvSpPr>
            <p:cNvPr id="2039" name="Google Shape;2039;p6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5" name="Google Shape;2045;p68"/>
          <p:cNvSpPr/>
          <p:nvPr/>
        </p:nvSpPr>
        <p:spPr>
          <a:xfrm>
            <a:off x="5095375" y="-493100"/>
            <a:ext cx="2472900" cy="5187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9" name="Shape 2049"/>
        <p:cNvGrpSpPr/>
        <p:nvPr/>
      </p:nvGrpSpPr>
      <p:grpSpPr>
        <a:xfrm>
          <a:off x="0" y="0"/>
          <a:ext cx="0" cy="0"/>
          <a:chOff x="0" y="0"/>
          <a:chExt cx="0" cy="0"/>
        </a:xfrm>
      </p:grpSpPr>
      <p:sp>
        <p:nvSpPr>
          <p:cNvPr id="2050" name="Google Shape;2050;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GOALS</a:t>
            </a:r>
            <a:endParaRPr/>
          </a:p>
        </p:txBody>
      </p:sp>
      <p:sp>
        <p:nvSpPr>
          <p:cNvPr id="2051" name="Google Shape;2051;p69"/>
          <p:cNvSpPr txBox="1"/>
          <p:nvPr/>
        </p:nvSpPr>
        <p:spPr>
          <a:xfrm>
            <a:off x="2752325" y="1115150"/>
            <a:ext cx="3639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b="1" sz="2200">
              <a:solidFill>
                <a:schemeClr val="accent5"/>
              </a:solidFill>
              <a:latin typeface="Red Hat Display"/>
              <a:ea typeface="Red Hat Display"/>
              <a:cs typeface="Red Hat Display"/>
              <a:sym typeface="Red Hat Display"/>
            </a:endParaRPr>
          </a:p>
        </p:txBody>
      </p:sp>
      <p:sp>
        <p:nvSpPr>
          <p:cNvPr id="2052" name="Google Shape;2052;p69"/>
          <p:cNvSpPr txBox="1"/>
          <p:nvPr/>
        </p:nvSpPr>
        <p:spPr>
          <a:xfrm>
            <a:off x="2499875" y="1017725"/>
            <a:ext cx="4144200" cy="80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Mercury is the closest planet to the Sun and the smallest one in the Solar System—it’s only a bit larger than the Moon</a:t>
            </a:r>
            <a:endParaRPr>
              <a:solidFill>
                <a:schemeClr val="lt1"/>
              </a:solidFill>
              <a:latin typeface="Montserrat"/>
              <a:ea typeface="Montserrat"/>
              <a:cs typeface="Montserrat"/>
              <a:sym typeface="Montserrat"/>
            </a:endParaRPr>
          </a:p>
        </p:txBody>
      </p:sp>
      <p:sp>
        <p:nvSpPr>
          <p:cNvPr id="2053" name="Google Shape;2053;p69"/>
          <p:cNvSpPr txBox="1"/>
          <p:nvPr/>
        </p:nvSpPr>
        <p:spPr>
          <a:xfrm>
            <a:off x="774000" y="2751100"/>
            <a:ext cx="2351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Venus is the second planet from the Sun</a:t>
            </a:r>
            <a:endParaRPr>
              <a:solidFill>
                <a:schemeClr val="lt1"/>
              </a:solidFill>
              <a:latin typeface="Montserrat"/>
              <a:ea typeface="Montserrat"/>
              <a:cs typeface="Montserrat"/>
              <a:sym typeface="Montserrat"/>
            </a:endParaRPr>
          </a:p>
        </p:txBody>
      </p:sp>
      <p:sp>
        <p:nvSpPr>
          <p:cNvPr id="2054" name="Google Shape;2054;p69"/>
          <p:cNvSpPr txBox="1"/>
          <p:nvPr/>
        </p:nvSpPr>
        <p:spPr>
          <a:xfrm>
            <a:off x="774012" y="2402600"/>
            <a:ext cx="23517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5"/>
                </a:solidFill>
                <a:latin typeface="Red Hat Display"/>
                <a:ea typeface="Red Hat Display"/>
                <a:cs typeface="Red Hat Display"/>
                <a:sym typeface="Red Hat Display"/>
              </a:rPr>
              <a:t>VENUS</a:t>
            </a:r>
            <a:endParaRPr b="1" sz="2200">
              <a:solidFill>
                <a:schemeClr val="accent5"/>
              </a:solidFill>
              <a:latin typeface="Red Hat Display"/>
              <a:ea typeface="Red Hat Display"/>
              <a:cs typeface="Red Hat Display"/>
              <a:sym typeface="Red Hat Display"/>
            </a:endParaRPr>
          </a:p>
        </p:txBody>
      </p:sp>
      <p:sp>
        <p:nvSpPr>
          <p:cNvPr id="2055" name="Google Shape;2055;p69"/>
          <p:cNvSpPr txBox="1"/>
          <p:nvPr/>
        </p:nvSpPr>
        <p:spPr>
          <a:xfrm>
            <a:off x="3396150" y="2751100"/>
            <a:ext cx="2351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Despite being red, Mars is actually a cold place</a:t>
            </a:r>
            <a:endParaRPr>
              <a:solidFill>
                <a:schemeClr val="lt1"/>
              </a:solidFill>
              <a:latin typeface="Montserrat"/>
              <a:ea typeface="Montserrat"/>
              <a:cs typeface="Montserrat"/>
              <a:sym typeface="Montserrat"/>
            </a:endParaRPr>
          </a:p>
        </p:txBody>
      </p:sp>
      <p:sp>
        <p:nvSpPr>
          <p:cNvPr id="2056" name="Google Shape;2056;p69"/>
          <p:cNvSpPr txBox="1"/>
          <p:nvPr/>
        </p:nvSpPr>
        <p:spPr>
          <a:xfrm>
            <a:off x="3396164" y="2402600"/>
            <a:ext cx="23517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5"/>
                </a:solidFill>
                <a:latin typeface="Red Hat Display"/>
                <a:ea typeface="Red Hat Display"/>
                <a:cs typeface="Red Hat Display"/>
                <a:sym typeface="Red Hat Display"/>
              </a:rPr>
              <a:t>MARS</a:t>
            </a:r>
            <a:r>
              <a:rPr b="1" lang="en" sz="2200">
                <a:solidFill>
                  <a:schemeClr val="accent5"/>
                </a:solidFill>
                <a:latin typeface="Red Hat Display"/>
                <a:ea typeface="Red Hat Display"/>
                <a:cs typeface="Red Hat Display"/>
                <a:sym typeface="Red Hat Display"/>
              </a:rPr>
              <a:t> </a:t>
            </a:r>
            <a:endParaRPr b="1" sz="2200">
              <a:solidFill>
                <a:schemeClr val="accent5"/>
              </a:solidFill>
              <a:latin typeface="Red Hat Display"/>
              <a:ea typeface="Red Hat Display"/>
              <a:cs typeface="Red Hat Display"/>
              <a:sym typeface="Red Hat Display"/>
            </a:endParaRPr>
          </a:p>
        </p:txBody>
      </p:sp>
      <p:sp>
        <p:nvSpPr>
          <p:cNvPr id="2057" name="Google Shape;2057;p69"/>
          <p:cNvSpPr txBox="1"/>
          <p:nvPr/>
        </p:nvSpPr>
        <p:spPr>
          <a:xfrm>
            <a:off x="6018213" y="2751100"/>
            <a:ext cx="23517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Montserrat"/>
                <a:ea typeface="Montserrat"/>
                <a:cs typeface="Montserrat"/>
                <a:sym typeface="Montserrat"/>
              </a:rPr>
              <a:t>Jupiter is the biggest planet of them all</a:t>
            </a:r>
            <a:endParaRPr>
              <a:solidFill>
                <a:schemeClr val="lt1"/>
              </a:solidFill>
              <a:latin typeface="Montserrat"/>
              <a:ea typeface="Montserrat"/>
              <a:cs typeface="Montserrat"/>
              <a:sym typeface="Montserrat"/>
            </a:endParaRPr>
          </a:p>
        </p:txBody>
      </p:sp>
      <p:sp>
        <p:nvSpPr>
          <p:cNvPr id="2058" name="Google Shape;2058;p69"/>
          <p:cNvSpPr txBox="1"/>
          <p:nvPr/>
        </p:nvSpPr>
        <p:spPr>
          <a:xfrm>
            <a:off x="6018227" y="2402600"/>
            <a:ext cx="2351700" cy="484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200">
                <a:solidFill>
                  <a:schemeClr val="accent5"/>
                </a:solidFill>
                <a:latin typeface="Red Hat Display"/>
                <a:ea typeface="Red Hat Display"/>
                <a:cs typeface="Red Hat Display"/>
                <a:sym typeface="Red Hat Display"/>
              </a:rPr>
              <a:t>JUPITER</a:t>
            </a:r>
            <a:r>
              <a:rPr b="1" lang="en" sz="2200">
                <a:solidFill>
                  <a:schemeClr val="accent5"/>
                </a:solidFill>
                <a:latin typeface="Red Hat Display"/>
                <a:ea typeface="Red Hat Display"/>
                <a:cs typeface="Red Hat Display"/>
                <a:sym typeface="Red Hat Display"/>
              </a:rPr>
              <a:t> </a:t>
            </a:r>
            <a:endParaRPr b="1" sz="2200">
              <a:solidFill>
                <a:schemeClr val="accent5"/>
              </a:solidFill>
              <a:latin typeface="Red Hat Display"/>
              <a:ea typeface="Red Hat Display"/>
              <a:cs typeface="Red Hat Display"/>
              <a:sym typeface="Red Hat Display"/>
            </a:endParaRPr>
          </a:p>
        </p:txBody>
      </p:sp>
      <p:sp>
        <p:nvSpPr>
          <p:cNvPr id="2059" name="Google Shape;2059;p69"/>
          <p:cNvSpPr txBox="1"/>
          <p:nvPr/>
        </p:nvSpPr>
        <p:spPr>
          <a:xfrm>
            <a:off x="774001" y="3323800"/>
            <a:ext cx="2351700" cy="1213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chemeClr val="lt1"/>
              </a:solidFill>
              <a:latin typeface="Montserrat"/>
              <a:ea typeface="Montserrat"/>
              <a:cs typeface="Montserrat"/>
              <a:sym typeface="Montserrat"/>
            </a:endParaRPr>
          </a:p>
        </p:txBody>
      </p:sp>
      <p:sp>
        <p:nvSpPr>
          <p:cNvPr id="2060" name="Google Shape;2060;p69"/>
          <p:cNvSpPr txBox="1"/>
          <p:nvPr/>
        </p:nvSpPr>
        <p:spPr>
          <a:xfrm>
            <a:off x="3396173" y="3323800"/>
            <a:ext cx="2351700" cy="1213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p:txBody>
      </p:sp>
      <p:sp>
        <p:nvSpPr>
          <p:cNvPr id="2061" name="Google Shape;2061;p69"/>
          <p:cNvSpPr txBox="1"/>
          <p:nvPr/>
        </p:nvSpPr>
        <p:spPr>
          <a:xfrm>
            <a:off x="6018333" y="3323800"/>
            <a:ext cx="2351700" cy="1213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a:p>
            <a:pPr indent="-317500" lvl="0" marL="457200" rtl="0" algn="l">
              <a:lnSpc>
                <a:spcPct val="115000"/>
              </a:lnSpc>
              <a:spcBef>
                <a:spcPts val="0"/>
              </a:spcBef>
              <a:spcAft>
                <a:spcPts val="0"/>
              </a:spcAft>
              <a:buClr>
                <a:schemeClr val="accent5"/>
              </a:buClr>
              <a:buSzPts val="1400"/>
              <a:buFont typeface="Montserrat"/>
              <a:buChar char="●"/>
            </a:pPr>
            <a:r>
              <a:rPr lang="en">
                <a:solidFill>
                  <a:schemeClr val="lt1"/>
                </a:solidFill>
                <a:latin typeface="Montserrat"/>
                <a:ea typeface="Montserrat"/>
                <a:cs typeface="Montserrat"/>
                <a:sym typeface="Montserrat"/>
              </a:rPr>
              <a:t>Write something</a:t>
            </a:r>
            <a:endParaRPr>
              <a:solidFill>
                <a:schemeClr val="lt1"/>
              </a:solidFill>
              <a:latin typeface="Montserrat"/>
              <a:ea typeface="Montserrat"/>
              <a:cs typeface="Montserrat"/>
              <a:sym typeface="Montserrat"/>
            </a:endParaRPr>
          </a:p>
        </p:txBody>
      </p:sp>
      <p:cxnSp>
        <p:nvCxnSpPr>
          <p:cNvPr id="2062" name="Google Shape;2062;p69"/>
          <p:cNvCxnSpPr>
            <a:stCxn id="2056" idx="0"/>
            <a:endCxn id="2052" idx="2"/>
          </p:cNvCxnSpPr>
          <p:nvPr/>
        </p:nvCxnSpPr>
        <p:spPr>
          <a:xfrm rot="10800000">
            <a:off x="4572014" y="1822100"/>
            <a:ext cx="0" cy="580500"/>
          </a:xfrm>
          <a:prstGeom prst="straightConnector1">
            <a:avLst/>
          </a:prstGeom>
          <a:noFill/>
          <a:ln cap="flat" cmpd="sng" w="9525">
            <a:solidFill>
              <a:schemeClr val="lt1"/>
            </a:solidFill>
            <a:prstDash val="solid"/>
            <a:round/>
            <a:headEnd len="med" w="med" type="none"/>
            <a:tailEnd len="med" w="med" type="none"/>
          </a:ln>
        </p:spPr>
      </p:cxnSp>
      <p:cxnSp>
        <p:nvCxnSpPr>
          <p:cNvPr id="2063" name="Google Shape;2063;p69"/>
          <p:cNvCxnSpPr>
            <a:stCxn id="2052" idx="2"/>
            <a:endCxn id="2054" idx="0"/>
          </p:cNvCxnSpPr>
          <p:nvPr/>
        </p:nvCxnSpPr>
        <p:spPr>
          <a:xfrm rot="5400000">
            <a:off x="2970725" y="801275"/>
            <a:ext cx="580500" cy="2622000"/>
          </a:xfrm>
          <a:prstGeom prst="bentConnector3">
            <a:avLst>
              <a:gd fmla="val 50006" name="adj1"/>
            </a:avLst>
          </a:prstGeom>
          <a:noFill/>
          <a:ln cap="flat" cmpd="sng" w="9525">
            <a:solidFill>
              <a:schemeClr val="lt1"/>
            </a:solidFill>
            <a:prstDash val="solid"/>
            <a:round/>
            <a:headEnd len="med" w="med" type="none"/>
            <a:tailEnd len="med" w="med" type="none"/>
          </a:ln>
        </p:spPr>
      </p:cxnSp>
      <p:cxnSp>
        <p:nvCxnSpPr>
          <p:cNvPr id="2064" name="Google Shape;2064;p69"/>
          <p:cNvCxnSpPr>
            <a:stCxn id="2052" idx="2"/>
            <a:endCxn id="2058" idx="0"/>
          </p:cNvCxnSpPr>
          <p:nvPr/>
        </p:nvCxnSpPr>
        <p:spPr>
          <a:xfrm flipH="1" rot="-5400000">
            <a:off x="5592725" y="801275"/>
            <a:ext cx="580500" cy="2622000"/>
          </a:xfrm>
          <a:prstGeom prst="bentConnector3">
            <a:avLst>
              <a:gd fmla="val 50006" name="adj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8" name="Shape 2068"/>
        <p:cNvGrpSpPr/>
        <p:nvPr/>
      </p:nvGrpSpPr>
      <p:grpSpPr>
        <a:xfrm>
          <a:off x="0" y="0"/>
          <a:ext cx="0" cy="0"/>
          <a:chOff x="0" y="0"/>
          <a:chExt cx="0" cy="0"/>
        </a:xfrm>
      </p:grpSpPr>
      <p:sp>
        <p:nvSpPr>
          <p:cNvPr id="2069" name="Google Shape;2069;p7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 ORGANIZATIONS</a:t>
            </a:r>
            <a:endParaRPr/>
          </a:p>
        </p:txBody>
      </p:sp>
      <p:graphicFrame>
        <p:nvGraphicFramePr>
          <p:cNvPr id="2070" name="Google Shape;2070;p70"/>
          <p:cNvGraphicFramePr/>
          <p:nvPr/>
        </p:nvGraphicFramePr>
        <p:xfrm>
          <a:off x="716075" y="1614309"/>
          <a:ext cx="3000000" cy="3000000"/>
        </p:xfrm>
        <a:graphic>
          <a:graphicData uri="http://schemas.openxmlformats.org/drawingml/2006/table">
            <a:tbl>
              <a:tblPr>
                <a:noFill/>
                <a:tableStyleId>{897F08B2-1351-4EBF-8F4F-E9AF5C56E3F1}</a:tableStyleId>
              </a:tblPr>
              <a:tblGrid>
                <a:gridCol w="968000"/>
                <a:gridCol w="1455300"/>
              </a:tblGrid>
              <a:tr h="397025">
                <a:tc>
                  <a:txBody>
                    <a:bodyPr/>
                    <a:lstStyle/>
                    <a:p>
                      <a:pPr indent="0" lvl="0" marL="0" rtl="0" algn="l">
                        <a:spcBef>
                          <a:spcPts val="0"/>
                        </a:spcBef>
                        <a:spcAft>
                          <a:spcPts val="0"/>
                        </a:spcAft>
                        <a:buNone/>
                      </a:pPr>
                      <a:r>
                        <a:rPr b="1" lang="en">
                          <a:solidFill>
                            <a:schemeClr val="accent5"/>
                          </a:solidFill>
                          <a:latin typeface="Red Hat Display"/>
                          <a:ea typeface="Red Hat Display"/>
                          <a:cs typeface="Red Hat Display"/>
                          <a:sym typeface="Red Hat Display"/>
                        </a:rPr>
                        <a:t>ORG. 1</a:t>
                      </a:r>
                      <a:endParaRPr b="1">
                        <a:solidFill>
                          <a:schemeClr val="accent5"/>
                        </a:solidFill>
                        <a:latin typeface="Red Hat Display"/>
                        <a:ea typeface="Red Hat Display"/>
                        <a:cs typeface="Red Hat Display"/>
                        <a:sym typeface="Red Hat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Venus is hot</a:t>
                      </a:r>
                      <a:endParaRPr>
                        <a:solidFill>
                          <a:schemeClr val="lt1"/>
                        </a:solidFill>
                        <a:latin typeface="Montserrat"/>
                        <a:ea typeface="Montserrat"/>
                        <a:cs typeface="Montserrat"/>
                        <a:sym typeface="Montserra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7025">
                <a:tc>
                  <a:txBody>
                    <a:bodyPr/>
                    <a:lstStyle/>
                    <a:p>
                      <a:pPr indent="0" lvl="0" marL="0" rtl="0" algn="l">
                        <a:spcBef>
                          <a:spcPts val="0"/>
                        </a:spcBef>
                        <a:spcAft>
                          <a:spcPts val="0"/>
                        </a:spcAft>
                        <a:buNone/>
                      </a:pPr>
                      <a:r>
                        <a:rPr b="1" lang="en">
                          <a:solidFill>
                            <a:schemeClr val="accent5"/>
                          </a:solidFill>
                          <a:latin typeface="Red Hat Display"/>
                          <a:ea typeface="Red Hat Display"/>
                          <a:cs typeface="Red Hat Display"/>
                          <a:sym typeface="Red Hat Display"/>
                        </a:rPr>
                        <a:t>DATA:</a:t>
                      </a:r>
                      <a:endParaRPr b="1">
                        <a:solidFill>
                          <a:schemeClr val="accent5"/>
                        </a:solidFill>
                        <a:latin typeface="Red Hat Display"/>
                        <a:ea typeface="Red Hat Display"/>
                        <a:cs typeface="Red Hat Display"/>
                        <a:sym typeface="Red Hat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8M refugees </a:t>
                      </a:r>
                      <a:endParaRPr>
                        <a:solidFill>
                          <a:schemeClr val="lt1"/>
                        </a:solidFill>
                        <a:latin typeface="Montserrat"/>
                        <a:ea typeface="Montserrat"/>
                        <a:cs typeface="Montserrat"/>
                        <a:sym typeface="Montserra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7025">
                <a:tc gridSpan="2">
                  <a:txBody>
                    <a:bodyPr/>
                    <a:lstStyle/>
                    <a:p>
                      <a:pPr indent="0" lvl="0" marL="0" rtl="0" algn="l">
                        <a:spcBef>
                          <a:spcPts val="0"/>
                        </a:spcBef>
                        <a:spcAft>
                          <a:spcPts val="0"/>
                        </a:spcAft>
                        <a:buNone/>
                      </a:pPr>
                      <a:r>
                        <a:rPr b="1" lang="en">
                          <a:solidFill>
                            <a:schemeClr val="accent5"/>
                          </a:solidFill>
                          <a:latin typeface="Red Hat Display"/>
                          <a:ea typeface="Red Hat Display"/>
                          <a:cs typeface="Red Hat Display"/>
                          <a:sym typeface="Red Hat Display"/>
                        </a:rPr>
                        <a:t>ABOUT THEIR JOB</a:t>
                      </a:r>
                      <a:endParaRPr b="1">
                        <a:solidFill>
                          <a:schemeClr val="accent5"/>
                        </a:solidFill>
                        <a:latin typeface="Red Hat Display"/>
                        <a:ea typeface="Red Hat Display"/>
                        <a:cs typeface="Red Hat Display"/>
                        <a:sym typeface="Red Hat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r>
              <a:tr h="1166425">
                <a:tc gridSpan="2">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Venus has a beautiful name and is the second planet from the Sun. It’s terribly hot</a:t>
                      </a:r>
                      <a:endParaRPr>
                        <a:solidFill>
                          <a:schemeClr val="lt1"/>
                        </a:solidFill>
                        <a:latin typeface="Montserrat"/>
                        <a:ea typeface="Montserrat"/>
                        <a:cs typeface="Montserrat"/>
                        <a:sym typeface="Montserra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r>
            </a:tbl>
          </a:graphicData>
        </a:graphic>
      </p:graphicFrame>
      <p:graphicFrame>
        <p:nvGraphicFramePr>
          <p:cNvPr id="2071" name="Google Shape;2071;p70"/>
          <p:cNvGraphicFramePr/>
          <p:nvPr/>
        </p:nvGraphicFramePr>
        <p:xfrm>
          <a:off x="3360350" y="1603791"/>
          <a:ext cx="3000000" cy="3000000"/>
        </p:xfrm>
        <a:graphic>
          <a:graphicData uri="http://schemas.openxmlformats.org/drawingml/2006/table">
            <a:tbl>
              <a:tblPr>
                <a:noFill/>
                <a:tableStyleId>{897F08B2-1351-4EBF-8F4F-E9AF5C56E3F1}</a:tableStyleId>
              </a:tblPr>
              <a:tblGrid>
                <a:gridCol w="968000"/>
                <a:gridCol w="1455300"/>
              </a:tblGrid>
              <a:tr h="395175">
                <a:tc>
                  <a:txBody>
                    <a:bodyPr/>
                    <a:lstStyle/>
                    <a:p>
                      <a:pPr indent="0" lvl="0" marL="0" rtl="0" algn="l">
                        <a:spcBef>
                          <a:spcPts val="0"/>
                        </a:spcBef>
                        <a:spcAft>
                          <a:spcPts val="0"/>
                        </a:spcAft>
                        <a:buNone/>
                      </a:pPr>
                      <a:r>
                        <a:rPr b="1" lang="en">
                          <a:solidFill>
                            <a:schemeClr val="accent5"/>
                          </a:solidFill>
                          <a:latin typeface="Red Hat Display"/>
                          <a:ea typeface="Red Hat Display"/>
                          <a:cs typeface="Red Hat Display"/>
                          <a:sym typeface="Red Hat Display"/>
                        </a:rPr>
                        <a:t>ORG. 2</a:t>
                      </a:r>
                      <a:endParaRPr b="1">
                        <a:solidFill>
                          <a:schemeClr val="accent5"/>
                        </a:solidFill>
                        <a:latin typeface="Red Hat Display"/>
                        <a:ea typeface="Red Hat Display"/>
                        <a:cs typeface="Red Hat Display"/>
                        <a:sym typeface="Red Hat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Mars is red</a:t>
                      </a:r>
                      <a:endParaRPr>
                        <a:solidFill>
                          <a:schemeClr val="lt1"/>
                        </a:solidFill>
                        <a:latin typeface="Montserrat"/>
                        <a:ea typeface="Montserrat"/>
                        <a:cs typeface="Montserrat"/>
                        <a:sym typeface="Montserra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5175">
                <a:tc>
                  <a:txBody>
                    <a:bodyPr/>
                    <a:lstStyle/>
                    <a:p>
                      <a:pPr indent="0" lvl="0" marL="0" rtl="0" algn="l">
                        <a:spcBef>
                          <a:spcPts val="0"/>
                        </a:spcBef>
                        <a:spcAft>
                          <a:spcPts val="0"/>
                        </a:spcAft>
                        <a:buNone/>
                      </a:pPr>
                      <a:r>
                        <a:rPr b="1" lang="en">
                          <a:solidFill>
                            <a:schemeClr val="accent5"/>
                          </a:solidFill>
                          <a:latin typeface="Red Hat Display"/>
                          <a:ea typeface="Red Hat Display"/>
                          <a:cs typeface="Red Hat Display"/>
                          <a:sym typeface="Red Hat Display"/>
                        </a:rPr>
                        <a:t>DATA:</a:t>
                      </a:r>
                      <a:endParaRPr b="1">
                        <a:solidFill>
                          <a:schemeClr val="accent5"/>
                        </a:solidFill>
                        <a:latin typeface="Red Hat Display"/>
                        <a:ea typeface="Red Hat Display"/>
                        <a:cs typeface="Red Hat Display"/>
                        <a:sym typeface="Red Hat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12</a:t>
                      </a:r>
                      <a:r>
                        <a:rPr lang="en">
                          <a:solidFill>
                            <a:schemeClr val="lt1"/>
                          </a:solidFill>
                          <a:latin typeface="Montserrat"/>
                          <a:ea typeface="Montserrat"/>
                          <a:cs typeface="Montserrat"/>
                          <a:sym typeface="Montserrat"/>
                        </a:rPr>
                        <a:t>M refugees </a:t>
                      </a:r>
                      <a:endParaRPr>
                        <a:solidFill>
                          <a:schemeClr val="lt1"/>
                        </a:solidFill>
                        <a:latin typeface="Montserrat"/>
                        <a:ea typeface="Montserrat"/>
                        <a:cs typeface="Montserrat"/>
                        <a:sym typeface="Montserra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5175">
                <a:tc gridSpan="2">
                  <a:txBody>
                    <a:bodyPr/>
                    <a:lstStyle/>
                    <a:p>
                      <a:pPr indent="0" lvl="0" marL="0" rtl="0" algn="l">
                        <a:spcBef>
                          <a:spcPts val="0"/>
                        </a:spcBef>
                        <a:spcAft>
                          <a:spcPts val="0"/>
                        </a:spcAft>
                        <a:buNone/>
                      </a:pPr>
                      <a:r>
                        <a:rPr b="1" lang="en">
                          <a:solidFill>
                            <a:schemeClr val="accent5"/>
                          </a:solidFill>
                          <a:latin typeface="Red Hat Display"/>
                          <a:ea typeface="Red Hat Display"/>
                          <a:cs typeface="Red Hat Display"/>
                          <a:sym typeface="Red Hat Display"/>
                        </a:rPr>
                        <a:t>ABOUT THEIR JOB</a:t>
                      </a:r>
                      <a:endParaRPr b="1">
                        <a:solidFill>
                          <a:schemeClr val="accent5"/>
                        </a:solidFill>
                        <a:latin typeface="Red Hat Display"/>
                        <a:ea typeface="Red Hat Display"/>
                        <a:cs typeface="Red Hat Display"/>
                        <a:sym typeface="Red Hat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r>
              <a:tr h="1168875">
                <a:tc gridSpan="2">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Mars is a cold place. It’s full of iron oxide dust, which gives the planet its reddish cast</a:t>
                      </a:r>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r>
            </a:tbl>
          </a:graphicData>
        </a:graphic>
      </p:graphicFrame>
      <p:graphicFrame>
        <p:nvGraphicFramePr>
          <p:cNvPr id="2072" name="Google Shape;2072;p70"/>
          <p:cNvGraphicFramePr/>
          <p:nvPr/>
        </p:nvGraphicFramePr>
        <p:xfrm>
          <a:off x="6004628" y="1614309"/>
          <a:ext cx="3000000" cy="3000000"/>
        </p:xfrm>
        <a:graphic>
          <a:graphicData uri="http://schemas.openxmlformats.org/drawingml/2006/table">
            <a:tbl>
              <a:tblPr>
                <a:noFill/>
                <a:tableStyleId>{897F08B2-1351-4EBF-8F4F-E9AF5C56E3F1}</a:tableStyleId>
              </a:tblPr>
              <a:tblGrid>
                <a:gridCol w="968000"/>
                <a:gridCol w="1455300"/>
              </a:tblGrid>
              <a:tr h="397025">
                <a:tc>
                  <a:txBody>
                    <a:bodyPr/>
                    <a:lstStyle/>
                    <a:p>
                      <a:pPr indent="0" lvl="0" marL="0" rtl="0" algn="l">
                        <a:spcBef>
                          <a:spcPts val="0"/>
                        </a:spcBef>
                        <a:spcAft>
                          <a:spcPts val="0"/>
                        </a:spcAft>
                        <a:buNone/>
                      </a:pPr>
                      <a:r>
                        <a:rPr b="1" lang="en">
                          <a:solidFill>
                            <a:schemeClr val="accent5"/>
                          </a:solidFill>
                          <a:latin typeface="Red Hat Display"/>
                          <a:ea typeface="Red Hat Display"/>
                          <a:cs typeface="Red Hat Display"/>
                          <a:sym typeface="Red Hat Display"/>
                        </a:rPr>
                        <a:t>ORG. 3</a:t>
                      </a:r>
                      <a:endParaRPr b="1">
                        <a:solidFill>
                          <a:schemeClr val="accent5"/>
                        </a:solidFill>
                        <a:latin typeface="Red Hat Display"/>
                        <a:ea typeface="Red Hat Display"/>
                        <a:cs typeface="Red Hat Display"/>
                        <a:sym typeface="Red Hat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Earth has life</a:t>
                      </a:r>
                      <a:endParaRPr>
                        <a:solidFill>
                          <a:schemeClr val="lt1"/>
                        </a:solidFill>
                        <a:latin typeface="Montserrat"/>
                        <a:ea typeface="Montserrat"/>
                        <a:cs typeface="Montserrat"/>
                        <a:sym typeface="Montserra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7025">
                <a:tc>
                  <a:txBody>
                    <a:bodyPr/>
                    <a:lstStyle/>
                    <a:p>
                      <a:pPr indent="0" lvl="0" marL="0" rtl="0" algn="l">
                        <a:spcBef>
                          <a:spcPts val="0"/>
                        </a:spcBef>
                        <a:spcAft>
                          <a:spcPts val="0"/>
                        </a:spcAft>
                        <a:buNone/>
                      </a:pPr>
                      <a:r>
                        <a:rPr b="1" lang="en">
                          <a:solidFill>
                            <a:schemeClr val="accent5"/>
                          </a:solidFill>
                          <a:latin typeface="Red Hat Display"/>
                          <a:ea typeface="Red Hat Display"/>
                          <a:cs typeface="Red Hat Display"/>
                          <a:sym typeface="Red Hat Display"/>
                        </a:rPr>
                        <a:t>DATA:</a:t>
                      </a:r>
                      <a:endParaRPr b="1">
                        <a:solidFill>
                          <a:schemeClr val="accent5"/>
                        </a:solidFill>
                        <a:latin typeface="Red Hat Display"/>
                        <a:ea typeface="Red Hat Display"/>
                        <a:cs typeface="Red Hat Display"/>
                        <a:sym typeface="Red Hat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1</a:t>
                      </a:r>
                      <a:r>
                        <a:rPr lang="en">
                          <a:solidFill>
                            <a:schemeClr val="lt1"/>
                          </a:solidFill>
                          <a:latin typeface="Montserrat"/>
                          <a:ea typeface="Montserrat"/>
                          <a:cs typeface="Montserrat"/>
                          <a:sym typeface="Montserrat"/>
                        </a:rPr>
                        <a:t>.2</a:t>
                      </a:r>
                      <a:r>
                        <a:rPr lang="en">
                          <a:solidFill>
                            <a:schemeClr val="lt1"/>
                          </a:solidFill>
                          <a:latin typeface="Montserrat"/>
                          <a:ea typeface="Montserrat"/>
                          <a:cs typeface="Montserrat"/>
                          <a:sym typeface="Montserrat"/>
                        </a:rPr>
                        <a:t>M refugees </a:t>
                      </a:r>
                      <a:endParaRPr>
                        <a:solidFill>
                          <a:schemeClr val="lt1"/>
                        </a:solidFill>
                        <a:latin typeface="Montserrat"/>
                        <a:ea typeface="Montserrat"/>
                        <a:cs typeface="Montserrat"/>
                        <a:sym typeface="Montserra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r h="397025">
                <a:tc gridSpan="2">
                  <a:txBody>
                    <a:bodyPr/>
                    <a:lstStyle/>
                    <a:p>
                      <a:pPr indent="0" lvl="0" marL="0" rtl="0" algn="l">
                        <a:spcBef>
                          <a:spcPts val="0"/>
                        </a:spcBef>
                        <a:spcAft>
                          <a:spcPts val="0"/>
                        </a:spcAft>
                        <a:buNone/>
                      </a:pPr>
                      <a:r>
                        <a:rPr b="1" lang="en">
                          <a:solidFill>
                            <a:schemeClr val="accent5"/>
                          </a:solidFill>
                          <a:latin typeface="Red Hat Display"/>
                          <a:ea typeface="Red Hat Display"/>
                          <a:cs typeface="Red Hat Display"/>
                          <a:sym typeface="Red Hat Display"/>
                        </a:rPr>
                        <a:t>ABOUT THEIR JOB</a:t>
                      </a:r>
                      <a:endParaRPr b="1">
                        <a:solidFill>
                          <a:schemeClr val="accent5"/>
                        </a:solidFill>
                        <a:latin typeface="Red Hat Display"/>
                        <a:ea typeface="Red Hat Display"/>
                        <a:cs typeface="Red Hat Display"/>
                        <a:sym typeface="Red Hat Display"/>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r>
              <a:tr h="1166425">
                <a:tc gridSpan="2">
                  <a:txBody>
                    <a:bodyPr/>
                    <a:lstStyle/>
                    <a:p>
                      <a:pPr indent="0" lvl="0" marL="0" rtl="0" algn="l">
                        <a:spcBef>
                          <a:spcPts val="0"/>
                        </a:spcBef>
                        <a:spcAft>
                          <a:spcPts val="0"/>
                        </a:spcAft>
                        <a:buNone/>
                      </a:pPr>
                      <a:r>
                        <a:rPr lang="en">
                          <a:solidFill>
                            <a:schemeClr val="lt1"/>
                          </a:solidFill>
                          <a:latin typeface="Montserrat"/>
                          <a:ea typeface="Montserrat"/>
                          <a:cs typeface="Montserrat"/>
                          <a:sym typeface="Montserrat"/>
                        </a:rPr>
                        <a:t>Earth</a:t>
                      </a:r>
                      <a:r>
                        <a:rPr b="1" lang="en">
                          <a:solidFill>
                            <a:schemeClr val="lt1"/>
                          </a:solidFill>
                          <a:latin typeface="Montserrat"/>
                          <a:ea typeface="Montserrat"/>
                          <a:cs typeface="Montserrat"/>
                          <a:sym typeface="Montserrat"/>
                        </a:rPr>
                        <a:t> </a:t>
                      </a:r>
                      <a:r>
                        <a:rPr lang="en">
                          <a:solidFill>
                            <a:schemeClr val="lt1"/>
                          </a:solidFill>
                          <a:latin typeface="Montserrat"/>
                          <a:ea typeface="Montserrat"/>
                          <a:cs typeface="Montserrat"/>
                          <a:sym typeface="Montserrat"/>
                        </a:rPr>
                        <a:t>is the third planet from the Sun and the only one that harbors life in the Solar System</a:t>
                      </a:r>
                      <a:endParaRPr>
                        <a:solidFill>
                          <a:schemeClr val="lt1"/>
                        </a:solidFill>
                        <a:latin typeface="Montserrat"/>
                        <a:ea typeface="Montserrat"/>
                        <a:cs typeface="Montserrat"/>
                        <a:sym typeface="Montserrat"/>
                      </a:endParaRPr>
                    </a:p>
                  </a:txBody>
                  <a:tcPr marT="91425" marB="91425" marR="91425" marL="91425"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c hMerge="1"/>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6" name="Shape 2076"/>
        <p:cNvGrpSpPr/>
        <p:nvPr/>
      </p:nvGrpSpPr>
      <p:grpSpPr>
        <a:xfrm>
          <a:off x="0" y="0"/>
          <a:ext cx="0" cy="0"/>
          <a:chOff x="0" y="0"/>
          <a:chExt cx="0" cy="0"/>
        </a:xfrm>
      </p:grpSpPr>
      <p:sp>
        <p:nvSpPr>
          <p:cNvPr id="2077" name="Google Shape;2077;p71"/>
          <p:cNvSpPr txBox="1"/>
          <p:nvPr>
            <p:ph type="ctrTitle"/>
          </p:nvPr>
        </p:nvSpPr>
        <p:spPr>
          <a:xfrm>
            <a:off x="2429950" y="308971"/>
            <a:ext cx="4284000" cy="99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2078" name="Google Shape;2078;p71"/>
          <p:cNvSpPr txBox="1"/>
          <p:nvPr>
            <p:ph idx="1" type="subTitle"/>
          </p:nvPr>
        </p:nvSpPr>
        <p:spPr>
          <a:xfrm>
            <a:off x="2973250" y="2038637"/>
            <a:ext cx="3197700" cy="162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b="1" lang="en" sz="2200">
                <a:solidFill>
                  <a:schemeClr val="accent5"/>
                </a:solidFill>
                <a:latin typeface="Red Hat Display"/>
                <a:ea typeface="Red Hat Display"/>
                <a:cs typeface="Red Hat Display"/>
                <a:sym typeface="Red Hat Display"/>
              </a:rPr>
              <a:t>DO YOU HAVE ANY QUESTIONS?</a:t>
            </a:r>
            <a:endParaRPr b="1" sz="2200">
              <a:solidFill>
                <a:schemeClr val="accent5"/>
              </a:solidFill>
              <a:latin typeface="Red Hat Display"/>
              <a:ea typeface="Red Hat Display"/>
              <a:cs typeface="Red Hat Display"/>
              <a:sym typeface="Red Hat Display"/>
            </a:endParaRPr>
          </a:p>
          <a:p>
            <a:pPr indent="0" lvl="0" marL="0" rtl="0" algn="ctr">
              <a:spcBef>
                <a:spcPts val="100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yourwebsite.com</a:t>
            </a:r>
            <a:endParaRPr/>
          </a:p>
        </p:txBody>
      </p:sp>
      <p:sp>
        <p:nvSpPr>
          <p:cNvPr id="2079" name="Google Shape;2079;p71"/>
          <p:cNvSpPr txBox="1"/>
          <p:nvPr/>
        </p:nvSpPr>
        <p:spPr>
          <a:xfrm>
            <a:off x="2973100" y="3663900"/>
            <a:ext cx="3197700" cy="3378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lt1"/>
                </a:solidFill>
                <a:latin typeface="Montserrat"/>
                <a:ea typeface="Montserrat"/>
                <a:cs typeface="Montserrat"/>
                <a:sym typeface="Montserrat"/>
              </a:rPr>
              <a:t>Please keep this slide for attribution</a:t>
            </a:r>
            <a:endParaRPr sz="1200">
              <a:solidFill>
                <a:schemeClr val="lt1"/>
              </a:solidFill>
              <a:latin typeface="Montserrat"/>
              <a:ea typeface="Montserrat"/>
              <a:cs typeface="Montserrat"/>
              <a:sym typeface="Montserrat"/>
            </a:endParaRPr>
          </a:p>
        </p:txBody>
      </p:sp>
      <p:sp>
        <p:nvSpPr>
          <p:cNvPr id="2080" name="Google Shape;2080;p71"/>
          <p:cNvSpPr/>
          <p:nvPr/>
        </p:nvSpPr>
        <p:spPr>
          <a:xfrm flipH="1">
            <a:off x="3213710" y="130163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2081" name="Google Shape;2081;p71"/>
          <p:cNvSpPr/>
          <p:nvPr/>
        </p:nvSpPr>
        <p:spPr>
          <a:xfrm flipH="1">
            <a:off x="4233998" y="130163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2082" name="Google Shape;2082;p71"/>
          <p:cNvSpPr/>
          <p:nvPr/>
        </p:nvSpPr>
        <p:spPr>
          <a:xfrm flipH="1">
            <a:off x="5254298" y="130163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grpSp>
        <p:nvGrpSpPr>
          <p:cNvPr id="2083" name="Google Shape;2083;p71"/>
          <p:cNvGrpSpPr/>
          <p:nvPr/>
        </p:nvGrpSpPr>
        <p:grpSpPr>
          <a:xfrm>
            <a:off x="1096116" y="340200"/>
            <a:ext cx="922750" cy="922150"/>
            <a:chOff x="715100" y="1540725"/>
            <a:chExt cx="922750" cy="922150"/>
          </a:xfrm>
        </p:grpSpPr>
        <p:sp>
          <p:nvSpPr>
            <p:cNvPr id="2084" name="Google Shape;2084;p71"/>
            <p:cNvSpPr/>
            <p:nvPr/>
          </p:nvSpPr>
          <p:spPr>
            <a:xfrm>
              <a:off x="715100" y="1540725"/>
              <a:ext cx="922750" cy="922150"/>
            </a:xfrm>
            <a:custGeom>
              <a:rect b="b" l="l" r="r" t="t"/>
              <a:pathLst>
                <a:path extrusionOk="0" fill="none" h="36886" w="36910">
                  <a:moveTo>
                    <a:pt x="36909" y="18443"/>
                  </a:moveTo>
                  <a:cubicBezTo>
                    <a:pt x="36909" y="28646"/>
                    <a:pt x="28646" y="36886"/>
                    <a:pt x="18443" y="36886"/>
                  </a:cubicBezTo>
                  <a:cubicBezTo>
                    <a:pt x="8263" y="36886"/>
                    <a:pt x="1" y="28646"/>
                    <a:pt x="1" y="18443"/>
                  </a:cubicBezTo>
                  <a:cubicBezTo>
                    <a:pt x="1" y="8263"/>
                    <a:pt x="8263" y="0"/>
                    <a:pt x="18443" y="0"/>
                  </a:cubicBezTo>
                  <a:cubicBezTo>
                    <a:pt x="28646" y="0"/>
                    <a:pt x="36909" y="8263"/>
                    <a:pt x="36909" y="18443"/>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1"/>
            <p:cNvSpPr/>
            <p:nvPr/>
          </p:nvSpPr>
          <p:spPr>
            <a:xfrm>
              <a:off x="798975" y="1624600"/>
              <a:ext cx="754975" cy="754400"/>
            </a:xfrm>
            <a:custGeom>
              <a:rect b="b" l="l" r="r" t="t"/>
              <a:pathLst>
                <a:path extrusionOk="0" fill="none" h="30176" w="30199">
                  <a:moveTo>
                    <a:pt x="30199" y="15088"/>
                  </a:moveTo>
                  <a:cubicBezTo>
                    <a:pt x="30199" y="23419"/>
                    <a:pt x="23420" y="30175"/>
                    <a:pt x="15088" y="30175"/>
                  </a:cubicBezTo>
                  <a:cubicBezTo>
                    <a:pt x="6757" y="30175"/>
                    <a:pt x="1" y="23419"/>
                    <a:pt x="1" y="15088"/>
                  </a:cubicBezTo>
                  <a:cubicBezTo>
                    <a:pt x="1" y="6757"/>
                    <a:pt x="6757" y="1"/>
                    <a:pt x="15088" y="1"/>
                  </a:cubicBezTo>
                  <a:cubicBezTo>
                    <a:pt x="23420" y="1"/>
                    <a:pt x="30199" y="6757"/>
                    <a:pt x="30199" y="1508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1"/>
            <p:cNvSpPr/>
            <p:nvPr/>
          </p:nvSpPr>
          <p:spPr>
            <a:xfrm>
              <a:off x="877150" y="1702775"/>
              <a:ext cx="598050" cy="598050"/>
            </a:xfrm>
            <a:custGeom>
              <a:rect b="b" l="l" r="r" t="t"/>
              <a:pathLst>
                <a:path extrusionOk="0" fill="none" h="23922" w="23922">
                  <a:moveTo>
                    <a:pt x="23922" y="11961"/>
                  </a:moveTo>
                  <a:cubicBezTo>
                    <a:pt x="23922" y="18558"/>
                    <a:pt x="18558" y="23921"/>
                    <a:pt x="11961" y="23921"/>
                  </a:cubicBezTo>
                  <a:cubicBezTo>
                    <a:pt x="5365" y="23921"/>
                    <a:pt x="1" y="18558"/>
                    <a:pt x="1" y="11961"/>
                  </a:cubicBezTo>
                  <a:cubicBezTo>
                    <a:pt x="1" y="5365"/>
                    <a:pt x="5365" y="1"/>
                    <a:pt x="11961" y="1"/>
                  </a:cubicBezTo>
                  <a:cubicBezTo>
                    <a:pt x="18558" y="1"/>
                    <a:pt x="23922" y="5365"/>
                    <a:pt x="23922" y="11961"/>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1"/>
            <p:cNvSpPr/>
            <p:nvPr/>
          </p:nvSpPr>
          <p:spPr>
            <a:xfrm>
              <a:off x="954200" y="1779800"/>
              <a:ext cx="443975" cy="444000"/>
            </a:xfrm>
            <a:custGeom>
              <a:rect b="b" l="l" r="r" t="t"/>
              <a:pathLst>
                <a:path extrusionOk="0" fill="none" h="17760" w="17759">
                  <a:moveTo>
                    <a:pt x="17758" y="8880"/>
                  </a:moveTo>
                  <a:cubicBezTo>
                    <a:pt x="17758" y="13787"/>
                    <a:pt x="13787" y="17759"/>
                    <a:pt x="8879" y="17759"/>
                  </a:cubicBezTo>
                  <a:cubicBezTo>
                    <a:pt x="3972" y="17759"/>
                    <a:pt x="0" y="13787"/>
                    <a:pt x="0" y="8880"/>
                  </a:cubicBezTo>
                  <a:cubicBezTo>
                    <a:pt x="0" y="3973"/>
                    <a:pt x="3972" y="1"/>
                    <a:pt x="8879" y="1"/>
                  </a:cubicBezTo>
                  <a:cubicBezTo>
                    <a:pt x="13787" y="1"/>
                    <a:pt x="17758" y="3973"/>
                    <a:pt x="17758" y="888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1"/>
            <p:cNvSpPr/>
            <p:nvPr/>
          </p:nvSpPr>
          <p:spPr>
            <a:xfrm>
              <a:off x="1023250" y="1848850"/>
              <a:ext cx="305875" cy="305900"/>
            </a:xfrm>
            <a:custGeom>
              <a:rect b="b" l="l" r="r" t="t"/>
              <a:pathLst>
                <a:path extrusionOk="0" fill="none" h="12236" w="12235">
                  <a:moveTo>
                    <a:pt x="12235" y="6118"/>
                  </a:moveTo>
                  <a:cubicBezTo>
                    <a:pt x="12235" y="9496"/>
                    <a:pt x="9496" y="12235"/>
                    <a:pt x="6117" y="12235"/>
                  </a:cubicBezTo>
                  <a:cubicBezTo>
                    <a:pt x="2739" y="12235"/>
                    <a:pt x="0" y="9496"/>
                    <a:pt x="0" y="6118"/>
                  </a:cubicBezTo>
                  <a:cubicBezTo>
                    <a:pt x="0" y="2740"/>
                    <a:pt x="2739" y="1"/>
                    <a:pt x="6117" y="1"/>
                  </a:cubicBezTo>
                  <a:cubicBezTo>
                    <a:pt x="9496" y="1"/>
                    <a:pt x="12235" y="2740"/>
                    <a:pt x="12235" y="611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71"/>
            <p:cNvSpPr/>
            <p:nvPr/>
          </p:nvSpPr>
          <p:spPr>
            <a:xfrm>
              <a:off x="1094000" y="1919625"/>
              <a:ext cx="164375" cy="164350"/>
            </a:xfrm>
            <a:custGeom>
              <a:rect b="b" l="l" r="r" t="t"/>
              <a:pathLst>
                <a:path extrusionOk="0" fill="none" h="6574" w="6575">
                  <a:moveTo>
                    <a:pt x="6574" y="3287"/>
                  </a:moveTo>
                  <a:cubicBezTo>
                    <a:pt x="6574" y="5090"/>
                    <a:pt x="5113" y="6574"/>
                    <a:pt x="3287" y="6574"/>
                  </a:cubicBezTo>
                  <a:cubicBezTo>
                    <a:pt x="1484" y="6574"/>
                    <a:pt x="1" y="5090"/>
                    <a:pt x="1" y="3287"/>
                  </a:cubicBezTo>
                  <a:cubicBezTo>
                    <a:pt x="1" y="1484"/>
                    <a:pt x="1484" y="0"/>
                    <a:pt x="3287" y="0"/>
                  </a:cubicBezTo>
                  <a:cubicBezTo>
                    <a:pt x="5113" y="0"/>
                    <a:pt x="6574" y="1484"/>
                    <a:pt x="6574" y="3287"/>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0" name="Google Shape;2090;p71"/>
          <p:cNvSpPr/>
          <p:nvPr/>
        </p:nvSpPr>
        <p:spPr>
          <a:xfrm>
            <a:off x="6924026" y="0"/>
            <a:ext cx="2220024" cy="2220024"/>
          </a:xfrm>
          <a:custGeom>
            <a:rect b="b" l="l" r="r" t="t"/>
            <a:pathLst>
              <a:path extrusionOk="0" h="125107" w="125107">
                <a:moveTo>
                  <a:pt x="1" y="1"/>
                </a:moveTo>
                <a:lnTo>
                  <a:pt x="1" y="21000"/>
                </a:lnTo>
                <a:cubicBezTo>
                  <a:pt x="1" y="26684"/>
                  <a:pt x="4589" y="31271"/>
                  <a:pt x="10272" y="31271"/>
                </a:cubicBezTo>
                <a:lnTo>
                  <a:pt x="21000" y="31271"/>
                </a:lnTo>
                <a:cubicBezTo>
                  <a:pt x="26683" y="31271"/>
                  <a:pt x="31271" y="35882"/>
                  <a:pt x="31271" y="41566"/>
                </a:cubicBezTo>
                <a:lnTo>
                  <a:pt x="31271" y="52271"/>
                </a:lnTo>
                <a:cubicBezTo>
                  <a:pt x="31271" y="57954"/>
                  <a:pt x="35882" y="62565"/>
                  <a:pt x="41543" y="62565"/>
                </a:cubicBezTo>
                <a:lnTo>
                  <a:pt x="52271" y="62565"/>
                </a:lnTo>
                <a:cubicBezTo>
                  <a:pt x="57954" y="62565"/>
                  <a:pt x="62542" y="67153"/>
                  <a:pt x="62542" y="72836"/>
                </a:cubicBezTo>
                <a:lnTo>
                  <a:pt x="62542" y="83564"/>
                </a:lnTo>
                <a:cubicBezTo>
                  <a:pt x="62542" y="89225"/>
                  <a:pt x="67153" y="93835"/>
                  <a:pt x="72836" y="93835"/>
                </a:cubicBezTo>
                <a:lnTo>
                  <a:pt x="83541" y="93835"/>
                </a:lnTo>
                <a:cubicBezTo>
                  <a:pt x="89225" y="93835"/>
                  <a:pt x="93836" y="98423"/>
                  <a:pt x="93836" y="104107"/>
                </a:cubicBezTo>
                <a:lnTo>
                  <a:pt x="93836" y="114835"/>
                </a:lnTo>
                <a:cubicBezTo>
                  <a:pt x="93836" y="120518"/>
                  <a:pt x="98423" y="125106"/>
                  <a:pt x="104107" y="125106"/>
                </a:cubicBezTo>
                <a:lnTo>
                  <a:pt x="114835" y="125106"/>
                </a:lnTo>
                <a:cubicBezTo>
                  <a:pt x="120495" y="125106"/>
                  <a:pt x="125106" y="120518"/>
                  <a:pt x="125106" y="114835"/>
                </a:cubicBezTo>
                <a:lnTo>
                  <a:pt x="1251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1" name="Google Shape;2091;p71"/>
          <p:cNvGrpSpPr/>
          <p:nvPr/>
        </p:nvGrpSpPr>
        <p:grpSpPr>
          <a:xfrm>
            <a:off x="131791" y="984900"/>
            <a:ext cx="453125" cy="495325"/>
            <a:chOff x="4291875" y="1071125"/>
            <a:chExt cx="453125" cy="495325"/>
          </a:xfrm>
        </p:grpSpPr>
        <p:sp>
          <p:nvSpPr>
            <p:cNvPr id="2092" name="Google Shape;2092;p71"/>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71"/>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1"/>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1"/>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1"/>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1"/>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71"/>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1"/>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 name="Google Shape;2100;p71"/>
          <p:cNvGrpSpPr/>
          <p:nvPr/>
        </p:nvGrpSpPr>
        <p:grpSpPr>
          <a:xfrm>
            <a:off x="131791" y="531825"/>
            <a:ext cx="453975" cy="495325"/>
            <a:chOff x="4291875" y="618050"/>
            <a:chExt cx="453975" cy="495325"/>
          </a:xfrm>
        </p:grpSpPr>
        <p:sp>
          <p:nvSpPr>
            <p:cNvPr id="2101" name="Google Shape;2101;p71"/>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71"/>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71"/>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71"/>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1"/>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1"/>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1"/>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8" name="Google Shape;2108;p71"/>
          <p:cNvSpPr/>
          <p:nvPr/>
        </p:nvSpPr>
        <p:spPr>
          <a:xfrm>
            <a:off x="8139591" y="148100"/>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1"/>
          <p:cNvSpPr/>
          <p:nvPr/>
        </p:nvSpPr>
        <p:spPr>
          <a:xfrm>
            <a:off x="8042016" y="462525"/>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0" name="Google Shape;2110;p71"/>
          <p:cNvGrpSpPr/>
          <p:nvPr/>
        </p:nvGrpSpPr>
        <p:grpSpPr>
          <a:xfrm rot="-5400000">
            <a:off x="-125564" y="2386276"/>
            <a:ext cx="2379318" cy="2219997"/>
            <a:chOff x="3154238" y="-1361450"/>
            <a:chExt cx="2812100" cy="2623800"/>
          </a:xfrm>
        </p:grpSpPr>
        <p:sp>
          <p:nvSpPr>
            <p:cNvPr id="2111" name="Google Shape;2111;p71"/>
            <p:cNvSpPr/>
            <p:nvPr/>
          </p:nvSpPr>
          <p:spPr>
            <a:xfrm>
              <a:off x="3154238" y="-1361450"/>
              <a:ext cx="2812100" cy="2623800"/>
            </a:xfrm>
            <a:custGeom>
              <a:rect b="b" l="l" r="r" t="t"/>
              <a:pathLst>
                <a:path extrusionOk="0" fill="none" h="104952" w="112484">
                  <a:moveTo>
                    <a:pt x="112483" y="0"/>
                  </a:moveTo>
                  <a:lnTo>
                    <a:pt x="112483" y="48710"/>
                  </a:lnTo>
                  <a:cubicBezTo>
                    <a:pt x="112483" y="79775"/>
                    <a:pt x="87307" y="104951"/>
                    <a:pt x="56242" y="104951"/>
                  </a:cubicBezTo>
                  <a:lnTo>
                    <a:pt x="56242" y="104951"/>
                  </a:lnTo>
                  <a:cubicBezTo>
                    <a:pt x="25177" y="104951"/>
                    <a:pt x="0" y="79775"/>
                    <a:pt x="0" y="48710"/>
                  </a:cubicBezTo>
                  <a:lnTo>
                    <a:pt x="0"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1"/>
            <p:cNvSpPr/>
            <p:nvPr/>
          </p:nvSpPr>
          <p:spPr>
            <a:xfrm>
              <a:off x="3356238" y="-1361450"/>
              <a:ext cx="2408100" cy="2421775"/>
            </a:xfrm>
            <a:custGeom>
              <a:rect b="b" l="l" r="r" t="t"/>
              <a:pathLst>
                <a:path extrusionOk="0" fill="none" h="96871" w="96324">
                  <a:moveTo>
                    <a:pt x="1" y="0"/>
                  </a:moveTo>
                  <a:lnTo>
                    <a:pt x="1" y="48710"/>
                  </a:lnTo>
                  <a:cubicBezTo>
                    <a:pt x="1" y="75301"/>
                    <a:pt x="21570" y="96871"/>
                    <a:pt x="48162" y="96871"/>
                  </a:cubicBezTo>
                  <a:lnTo>
                    <a:pt x="48162" y="96871"/>
                  </a:lnTo>
                  <a:cubicBezTo>
                    <a:pt x="74753" y="96871"/>
                    <a:pt x="96323" y="75301"/>
                    <a:pt x="96323" y="48710"/>
                  </a:cubicBezTo>
                  <a:lnTo>
                    <a:pt x="9632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1"/>
            <p:cNvSpPr/>
            <p:nvPr/>
          </p:nvSpPr>
          <p:spPr>
            <a:xfrm>
              <a:off x="3255238" y="-1361450"/>
              <a:ext cx="2610100" cy="2522775"/>
            </a:xfrm>
            <a:custGeom>
              <a:rect b="b" l="l" r="r" t="t"/>
              <a:pathLst>
                <a:path extrusionOk="0" fill="none" h="100911" w="104404">
                  <a:moveTo>
                    <a:pt x="0" y="0"/>
                  </a:moveTo>
                  <a:lnTo>
                    <a:pt x="0" y="48755"/>
                  </a:lnTo>
                  <a:cubicBezTo>
                    <a:pt x="0" y="77561"/>
                    <a:pt x="23351" y="100911"/>
                    <a:pt x="52156" y="100911"/>
                  </a:cubicBezTo>
                  <a:lnTo>
                    <a:pt x="52156" y="100911"/>
                  </a:lnTo>
                  <a:cubicBezTo>
                    <a:pt x="81007" y="100911"/>
                    <a:pt x="104403" y="77515"/>
                    <a:pt x="104403" y="48664"/>
                  </a:cubicBezTo>
                  <a:lnTo>
                    <a:pt x="104403"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4" name="Google Shape;2114;p71"/>
          <p:cNvSpPr/>
          <p:nvPr/>
        </p:nvSpPr>
        <p:spPr>
          <a:xfrm>
            <a:off x="781661" y="3163900"/>
            <a:ext cx="564861" cy="282449"/>
          </a:xfrm>
          <a:custGeom>
            <a:rect b="b" l="l" r="r" t="t"/>
            <a:pathLst>
              <a:path extrusionOk="0" h="15363" w="30724">
                <a:moveTo>
                  <a:pt x="15362" y="1"/>
                </a:moveTo>
                <a:cubicBezTo>
                  <a:pt x="6871" y="1"/>
                  <a:pt x="1" y="6871"/>
                  <a:pt x="1" y="15362"/>
                </a:cubicBezTo>
                <a:lnTo>
                  <a:pt x="30723" y="15362"/>
                </a:lnTo>
                <a:cubicBezTo>
                  <a:pt x="30723" y="6871"/>
                  <a:pt x="23853" y="1"/>
                  <a:pt x="1536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1"/>
          <p:cNvSpPr/>
          <p:nvPr/>
        </p:nvSpPr>
        <p:spPr>
          <a:xfrm>
            <a:off x="781661" y="3504650"/>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1"/>
          <p:cNvSpPr/>
          <p:nvPr/>
        </p:nvSpPr>
        <p:spPr>
          <a:xfrm>
            <a:off x="781661" y="3845399"/>
            <a:ext cx="564861" cy="282449"/>
          </a:xfrm>
          <a:custGeom>
            <a:rect b="b" l="l" r="r" t="t"/>
            <a:pathLst>
              <a:path extrusionOk="0" h="15363" w="30724">
                <a:moveTo>
                  <a:pt x="15362" y="1"/>
                </a:moveTo>
                <a:cubicBezTo>
                  <a:pt x="6871" y="1"/>
                  <a:pt x="1" y="6894"/>
                  <a:pt x="1" y="15362"/>
                </a:cubicBezTo>
                <a:lnTo>
                  <a:pt x="30723" y="15362"/>
                </a:lnTo>
                <a:cubicBezTo>
                  <a:pt x="30723" y="6894"/>
                  <a:pt x="23853" y="1"/>
                  <a:pt x="153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7" name="Google Shape;2117;p71"/>
          <p:cNvGrpSpPr/>
          <p:nvPr/>
        </p:nvGrpSpPr>
        <p:grpSpPr>
          <a:xfrm flipH="1">
            <a:off x="857535" y="1867576"/>
            <a:ext cx="359880" cy="789653"/>
            <a:chOff x="7332112" y="2515526"/>
            <a:chExt cx="359880" cy="789653"/>
          </a:xfrm>
        </p:grpSpPr>
        <p:sp>
          <p:nvSpPr>
            <p:cNvPr id="2118" name="Google Shape;2118;p71"/>
            <p:cNvSpPr/>
            <p:nvPr/>
          </p:nvSpPr>
          <p:spPr>
            <a:xfrm>
              <a:off x="7511687" y="2515526"/>
              <a:ext cx="180300" cy="359880"/>
            </a:xfrm>
            <a:custGeom>
              <a:rect b="b" l="l" r="r" t="t"/>
              <a:pathLst>
                <a:path extrusionOk="0" h="11984" w="6004">
                  <a:moveTo>
                    <a:pt x="1" y="1"/>
                  </a:moveTo>
                  <a:lnTo>
                    <a:pt x="1" y="11984"/>
                  </a:lnTo>
                  <a:cubicBezTo>
                    <a:pt x="3310" y="11984"/>
                    <a:pt x="6004" y="9291"/>
                    <a:pt x="6004" y="5981"/>
                  </a:cubicBezTo>
                  <a:cubicBezTo>
                    <a:pt x="6004" y="2671"/>
                    <a:pt x="3310"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1"/>
            <p:cNvSpPr/>
            <p:nvPr/>
          </p:nvSpPr>
          <p:spPr>
            <a:xfrm>
              <a:off x="7332112" y="2515526"/>
              <a:ext cx="179609" cy="359880"/>
            </a:xfrm>
            <a:custGeom>
              <a:rect b="b" l="l" r="r" t="t"/>
              <a:pathLst>
                <a:path extrusionOk="0" h="11984" w="5981">
                  <a:moveTo>
                    <a:pt x="5981" y="1"/>
                  </a:moveTo>
                  <a:cubicBezTo>
                    <a:pt x="2671" y="1"/>
                    <a:pt x="1" y="2671"/>
                    <a:pt x="1" y="5981"/>
                  </a:cubicBezTo>
                  <a:cubicBezTo>
                    <a:pt x="1" y="9291"/>
                    <a:pt x="2671" y="11984"/>
                    <a:pt x="5981" y="11984"/>
                  </a:cubicBezTo>
                  <a:lnTo>
                    <a:pt x="59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1"/>
            <p:cNvSpPr/>
            <p:nvPr/>
          </p:nvSpPr>
          <p:spPr>
            <a:xfrm>
              <a:off x="7332112" y="3124879"/>
              <a:ext cx="359880" cy="180300"/>
            </a:xfrm>
            <a:custGeom>
              <a:rect b="b" l="l" r="r" t="t"/>
              <a:pathLst>
                <a:path extrusionOk="0" h="6004" w="11984">
                  <a:moveTo>
                    <a:pt x="1" y="0"/>
                  </a:moveTo>
                  <a:cubicBezTo>
                    <a:pt x="1" y="3310"/>
                    <a:pt x="2671" y="6003"/>
                    <a:pt x="5981" y="6003"/>
                  </a:cubicBezTo>
                  <a:cubicBezTo>
                    <a:pt x="9290" y="6003"/>
                    <a:pt x="11984" y="3310"/>
                    <a:pt x="1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1"/>
            <p:cNvSpPr/>
            <p:nvPr/>
          </p:nvSpPr>
          <p:spPr>
            <a:xfrm>
              <a:off x="7332112" y="2945304"/>
              <a:ext cx="359880" cy="179609"/>
            </a:xfrm>
            <a:custGeom>
              <a:rect b="b" l="l" r="r" t="t"/>
              <a:pathLst>
                <a:path extrusionOk="0" h="5981" w="11984">
                  <a:moveTo>
                    <a:pt x="5981" y="0"/>
                  </a:moveTo>
                  <a:cubicBezTo>
                    <a:pt x="2671" y="0"/>
                    <a:pt x="1" y="2671"/>
                    <a:pt x="1" y="5980"/>
                  </a:cubicBezTo>
                  <a:lnTo>
                    <a:pt x="11984" y="5980"/>
                  </a:lnTo>
                  <a:cubicBezTo>
                    <a:pt x="11984" y="2671"/>
                    <a:pt x="9290" y="0"/>
                    <a:pt x="59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 name="Google Shape;2122;p71"/>
          <p:cNvGrpSpPr/>
          <p:nvPr/>
        </p:nvGrpSpPr>
        <p:grpSpPr>
          <a:xfrm>
            <a:off x="3370036" y="1446350"/>
            <a:ext cx="387681" cy="387661"/>
            <a:chOff x="266768" y="1721375"/>
            <a:chExt cx="397907" cy="397887"/>
          </a:xfrm>
        </p:grpSpPr>
        <p:sp>
          <p:nvSpPr>
            <p:cNvPr id="2123" name="Google Shape;2123;p71"/>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1"/>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 name="Google Shape;2125;p71"/>
          <p:cNvGrpSpPr/>
          <p:nvPr/>
        </p:nvGrpSpPr>
        <p:grpSpPr>
          <a:xfrm>
            <a:off x="5386495" y="1446112"/>
            <a:ext cx="387661" cy="387661"/>
            <a:chOff x="1379798" y="1723250"/>
            <a:chExt cx="397887" cy="397887"/>
          </a:xfrm>
        </p:grpSpPr>
        <p:sp>
          <p:nvSpPr>
            <p:cNvPr id="2126" name="Google Shape;2126;p71"/>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1"/>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1"/>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1"/>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 name="Google Shape;2130;p71"/>
          <p:cNvGrpSpPr/>
          <p:nvPr/>
        </p:nvGrpSpPr>
        <p:grpSpPr>
          <a:xfrm>
            <a:off x="4376592" y="1446112"/>
            <a:ext cx="387641" cy="387661"/>
            <a:chOff x="864491" y="1723250"/>
            <a:chExt cx="397866" cy="397887"/>
          </a:xfrm>
        </p:grpSpPr>
        <p:sp>
          <p:nvSpPr>
            <p:cNvPr id="2131" name="Google Shape;2131;p7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1"/>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7" name="Shape 2137"/>
        <p:cNvGrpSpPr/>
        <p:nvPr/>
      </p:nvGrpSpPr>
      <p:grpSpPr>
        <a:xfrm>
          <a:off x="0" y="0"/>
          <a:ext cx="0" cy="0"/>
          <a:chOff x="0" y="0"/>
          <a:chExt cx="0" cy="0"/>
        </a:xfrm>
      </p:grpSpPr>
      <p:sp>
        <p:nvSpPr>
          <p:cNvPr id="2138" name="Google Shape;2138;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lang="en"/>
              <a:t>RESOURCES</a:t>
            </a:r>
            <a:endParaRPr/>
          </a:p>
        </p:txBody>
      </p:sp>
      <p:sp>
        <p:nvSpPr>
          <p:cNvPr id="2139" name="Google Shape;2139;p72"/>
          <p:cNvSpPr txBox="1"/>
          <p:nvPr>
            <p:ph idx="1" type="body"/>
          </p:nvPr>
        </p:nvSpPr>
        <p:spPr>
          <a:xfrm>
            <a:off x="2100225" y="1152475"/>
            <a:ext cx="4943700" cy="1344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Here’s an assortment of alternative resources whose style fits th</a:t>
            </a:r>
            <a:r>
              <a:rPr lang="en"/>
              <a:t>at</a:t>
            </a:r>
            <a:r>
              <a:rPr lang="en">
                <a:solidFill>
                  <a:schemeClr val="lt1"/>
                </a:solidFill>
              </a:rPr>
              <a:t> of this template:</a:t>
            </a:r>
            <a:endParaRPr>
              <a:solidFill>
                <a:schemeClr val="lt1"/>
              </a:solidFill>
            </a:endParaRPr>
          </a:p>
          <a:p>
            <a:pPr indent="0" lvl="0" marL="0" rtl="0" algn="l">
              <a:spcBef>
                <a:spcPts val="1000"/>
              </a:spcBef>
              <a:spcAft>
                <a:spcPts val="0"/>
              </a:spcAft>
              <a:buNone/>
            </a:pPr>
            <a:r>
              <a:rPr b="1" lang="en" sz="2200">
                <a:solidFill>
                  <a:schemeClr val="accent5"/>
                </a:solidFill>
                <a:latin typeface="Red Hat Display"/>
                <a:ea typeface="Red Hat Display"/>
                <a:cs typeface="Red Hat Display"/>
                <a:sym typeface="Red Hat Display"/>
              </a:rPr>
              <a:t>VECTORS:</a:t>
            </a:r>
            <a:endParaRPr b="1" sz="2200">
              <a:solidFill>
                <a:schemeClr val="accent5"/>
              </a:solidFill>
              <a:latin typeface="Red Hat Display"/>
              <a:ea typeface="Red Hat Display"/>
              <a:cs typeface="Red Hat Display"/>
              <a:sym typeface="Red Hat Display"/>
            </a:endParaRPr>
          </a:p>
          <a:p>
            <a:pPr indent="-317500" lvl="0" marL="457200" rtl="0" algn="l">
              <a:spcBef>
                <a:spcPts val="800"/>
              </a:spcBef>
              <a:spcAft>
                <a:spcPts val="0"/>
              </a:spcAft>
              <a:buSzPts val="1400"/>
              <a:buChar char="●"/>
            </a:pPr>
            <a:r>
              <a:rPr lang="en">
                <a:solidFill>
                  <a:schemeClr val="lt1"/>
                </a:solidFill>
                <a:uFill>
                  <a:noFill/>
                </a:uFill>
                <a:hlinkClick r:id="rId3">
                  <a:extLst>
                    <a:ext uri="{A12FA001-AC4F-418D-AE19-62706E023703}">
                      <ahyp:hlinkClr val="tx"/>
                    </a:ext>
                  </a:extLst>
                </a:hlinkClick>
              </a:rPr>
              <a:t>Flat geometric background</a:t>
            </a:r>
            <a:endParaRPr>
              <a:solidFill>
                <a:schemeClr val="lt1"/>
              </a:solidFill>
            </a:endParaRPr>
          </a:p>
        </p:txBody>
      </p:sp>
      <p:sp>
        <p:nvSpPr>
          <p:cNvPr id="2140" name="Google Shape;2140;p72"/>
          <p:cNvSpPr/>
          <p:nvPr/>
        </p:nvSpPr>
        <p:spPr>
          <a:xfrm>
            <a:off x="4402900" y="3580805"/>
            <a:ext cx="956352" cy="956352"/>
          </a:xfrm>
          <a:custGeom>
            <a:rect b="b" l="l" r="r" t="t"/>
            <a:pathLst>
              <a:path extrusionOk="0" h="42958" w="42958">
                <a:moveTo>
                  <a:pt x="1" y="1"/>
                </a:moveTo>
                <a:lnTo>
                  <a:pt x="1" y="42958"/>
                </a:lnTo>
                <a:lnTo>
                  <a:pt x="42958" y="42958"/>
                </a:lnTo>
                <a:lnTo>
                  <a:pt x="429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2"/>
          <p:cNvSpPr/>
          <p:nvPr/>
        </p:nvSpPr>
        <p:spPr>
          <a:xfrm>
            <a:off x="4494890" y="3488325"/>
            <a:ext cx="956352" cy="956865"/>
          </a:xfrm>
          <a:custGeom>
            <a:rect b="b" l="l" r="r" t="t"/>
            <a:pathLst>
              <a:path extrusionOk="0" fill="none" h="42981" w="42958">
                <a:moveTo>
                  <a:pt x="42957" y="42980"/>
                </a:moveTo>
                <a:lnTo>
                  <a:pt x="0" y="42980"/>
                </a:lnTo>
                <a:lnTo>
                  <a:pt x="0" y="0"/>
                </a:lnTo>
                <a:lnTo>
                  <a:pt x="42957" y="0"/>
                </a:ln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2"/>
          <p:cNvSpPr/>
          <p:nvPr/>
        </p:nvSpPr>
        <p:spPr>
          <a:xfrm>
            <a:off x="1000575" y="1985963"/>
            <a:ext cx="719025" cy="719025"/>
          </a:xfrm>
          <a:custGeom>
            <a:rect b="b" l="l" r="r" t="t"/>
            <a:pathLst>
              <a:path extrusionOk="0" h="28761" w="28761">
                <a:moveTo>
                  <a:pt x="1" y="1"/>
                </a:moveTo>
                <a:lnTo>
                  <a:pt x="1" y="28760"/>
                </a:lnTo>
                <a:lnTo>
                  <a:pt x="2876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2"/>
          <p:cNvSpPr/>
          <p:nvPr/>
        </p:nvSpPr>
        <p:spPr>
          <a:xfrm>
            <a:off x="1000575" y="1266388"/>
            <a:ext cx="719025" cy="719600"/>
          </a:xfrm>
          <a:custGeom>
            <a:rect b="b" l="l" r="r" t="t"/>
            <a:pathLst>
              <a:path extrusionOk="0" h="28784" w="28761">
                <a:moveTo>
                  <a:pt x="1" y="1"/>
                </a:moveTo>
                <a:lnTo>
                  <a:pt x="1" y="28784"/>
                </a:lnTo>
                <a:lnTo>
                  <a:pt x="287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2"/>
          <p:cNvSpPr/>
          <p:nvPr/>
        </p:nvSpPr>
        <p:spPr>
          <a:xfrm>
            <a:off x="804850" y="1823338"/>
            <a:ext cx="719025" cy="719025"/>
          </a:xfrm>
          <a:custGeom>
            <a:rect b="b" l="l" r="r" t="t"/>
            <a:pathLst>
              <a:path extrusionOk="0" fill="none" h="28761" w="28761">
                <a:moveTo>
                  <a:pt x="1" y="0"/>
                </a:moveTo>
                <a:lnTo>
                  <a:pt x="1" y="28760"/>
                </a:lnTo>
                <a:lnTo>
                  <a:pt x="28761" y="0"/>
                </a:lnTo>
                <a:close/>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2"/>
          <p:cNvSpPr/>
          <p:nvPr/>
        </p:nvSpPr>
        <p:spPr>
          <a:xfrm>
            <a:off x="4769747" y="3645569"/>
            <a:ext cx="324335" cy="325274"/>
          </a:xfrm>
          <a:custGeom>
            <a:rect b="b" l="l" r="r" t="t"/>
            <a:pathLst>
              <a:path extrusionOk="0" fill="none" h="7784" w="7762">
                <a:moveTo>
                  <a:pt x="7761" y="3903"/>
                </a:moveTo>
                <a:cubicBezTo>
                  <a:pt x="7761" y="6049"/>
                  <a:pt x="6026" y="7784"/>
                  <a:pt x="3881" y="7784"/>
                </a:cubicBezTo>
                <a:cubicBezTo>
                  <a:pt x="1735" y="7784"/>
                  <a:pt x="1" y="6049"/>
                  <a:pt x="1" y="3903"/>
                </a:cubicBezTo>
                <a:cubicBezTo>
                  <a:pt x="1" y="1758"/>
                  <a:pt x="1735" y="0"/>
                  <a:pt x="3881" y="0"/>
                </a:cubicBezTo>
                <a:cubicBezTo>
                  <a:pt x="6026" y="0"/>
                  <a:pt x="7761" y="1758"/>
                  <a:pt x="7761" y="3903"/>
                </a:cubicBezTo>
                <a:close/>
              </a:path>
            </a:pathLst>
          </a:custGeom>
          <a:noFill/>
          <a:ln cap="flat" cmpd="sng" w="47375">
            <a:solidFill>
              <a:schemeClr val="l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2"/>
          <p:cNvSpPr/>
          <p:nvPr/>
        </p:nvSpPr>
        <p:spPr>
          <a:xfrm>
            <a:off x="3745450" y="3488325"/>
            <a:ext cx="524425" cy="1048850"/>
          </a:xfrm>
          <a:custGeom>
            <a:rect b="b" l="l" r="r" t="t"/>
            <a:pathLst>
              <a:path extrusionOk="0" h="41954" w="20977">
                <a:moveTo>
                  <a:pt x="20977" y="1"/>
                </a:moveTo>
                <a:cubicBezTo>
                  <a:pt x="9405" y="1"/>
                  <a:pt x="1" y="9382"/>
                  <a:pt x="1" y="20977"/>
                </a:cubicBezTo>
                <a:cubicBezTo>
                  <a:pt x="1" y="32550"/>
                  <a:pt x="9405" y="41954"/>
                  <a:pt x="20977" y="41954"/>
                </a:cubicBezTo>
                <a:lnTo>
                  <a:pt x="209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7" name="Google Shape;2147;p72"/>
          <p:cNvGrpSpPr/>
          <p:nvPr/>
        </p:nvGrpSpPr>
        <p:grpSpPr>
          <a:xfrm>
            <a:off x="2786085" y="2953645"/>
            <a:ext cx="1483787" cy="325276"/>
            <a:chOff x="2408800" y="5026175"/>
            <a:chExt cx="713325" cy="156375"/>
          </a:xfrm>
        </p:grpSpPr>
        <p:sp>
          <p:nvSpPr>
            <p:cNvPr id="2148" name="Google Shape;2148;p72"/>
            <p:cNvSpPr/>
            <p:nvPr/>
          </p:nvSpPr>
          <p:spPr>
            <a:xfrm>
              <a:off x="2408800" y="5026175"/>
              <a:ext cx="96450" cy="156375"/>
            </a:xfrm>
            <a:custGeom>
              <a:rect b="b" l="l" r="r" t="t"/>
              <a:pathLst>
                <a:path extrusionOk="0" h="6255" w="3858">
                  <a:moveTo>
                    <a:pt x="0" y="0"/>
                  </a:moveTo>
                  <a:lnTo>
                    <a:pt x="0" y="6255"/>
                  </a:lnTo>
                  <a:lnTo>
                    <a:pt x="3858" y="3127"/>
                  </a:lnTo>
                  <a:lnTo>
                    <a:pt x="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2"/>
            <p:cNvSpPr/>
            <p:nvPr/>
          </p:nvSpPr>
          <p:spPr>
            <a:xfrm>
              <a:off x="2614225" y="5026175"/>
              <a:ext cx="97025" cy="156375"/>
            </a:xfrm>
            <a:custGeom>
              <a:rect b="b" l="l" r="r" t="t"/>
              <a:pathLst>
                <a:path extrusionOk="0" h="6255" w="3881">
                  <a:moveTo>
                    <a:pt x="1" y="0"/>
                  </a:moveTo>
                  <a:lnTo>
                    <a:pt x="1" y="6255"/>
                  </a:lnTo>
                  <a:lnTo>
                    <a:pt x="3881" y="3127"/>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2"/>
            <p:cNvSpPr/>
            <p:nvPr/>
          </p:nvSpPr>
          <p:spPr>
            <a:xfrm>
              <a:off x="2819650" y="5026175"/>
              <a:ext cx="97025" cy="156375"/>
            </a:xfrm>
            <a:custGeom>
              <a:rect b="b" l="l" r="r" t="t"/>
              <a:pathLst>
                <a:path extrusionOk="0" h="6255" w="3881">
                  <a:moveTo>
                    <a:pt x="1" y="0"/>
                  </a:moveTo>
                  <a:lnTo>
                    <a:pt x="1" y="6255"/>
                  </a:lnTo>
                  <a:lnTo>
                    <a:pt x="3881" y="3127"/>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2"/>
            <p:cNvSpPr/>
            <p:nvPr/>
          </p:nvSpPr>
          <p:spPr>
            <a:xfrm>
              <a:off x="3025075" y="5026175"/>
              <a:ext cx="97050" cy="156375"/>
            </a:xfrm>
            <a:custGeom>
              <a:rect b="b" l="l" r="r" t="t"/>
              <a:pathLst>
                <a:path extrusionOk="0" h="6255" w="3882">
                  <a:moveTo>
                    <a:pt x="1" y="0"/>
                  </a:moveTo>
                  <a:lnTo>
                    <a:pt x="1" y="6255"/>
                  </a:lnTo>
                  <a:lnTo>
                    <a:pt x="3881" y="3127"/>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2" name="Google Shape;2152;p72"/>
          <p:cNvSpPr/>
          <p:nvPr/>
        </p:nvSpPr>
        <p:spPr>
          <a:xfrm>
            <a:off x="804850" y="2953650"/>
            <a:ext cx="1583525" cy="1583525"/>
          </a:xfrm>
          <a:custGeom>
            <a:rect b="b" l="l" r="r" t="t"/>
            <a:pathLst>
              <a:path extrusionOk="0" h="63341" w="63341">
                <a:moveTo>
                  <a:pt x="31682" y="9336"/>
                </a:moveTo>
                <a:cubicBezTo>
                  <a:pt x="44008" y="9336"/>
                  <a:pt x="54005" y="19333"/>
                  <a:pt x="54005" y="31682"/>
                </a:cubicBezTo>
                <a:cubicBezTo>
                  <a:pt x="54005" y="44007"/>
                  <a:pt x="44008" y="54005"/>
                  <a:pt x="31682" y="54005"/>
                </a:cubicBezTo>
                <a:cubicBezTo>
                  <a:pt x="19334" y="54005"/>
                  <a:pt x="9336" y="44007"/>
                  <a:pt x="9336" y="31682"/>
                </a:cubicBezTo>
                <a:cubicBezTo>
                  <a:pt x="9336" y="19333"/>
                  <a:pt x="19334" y="9336"/>
                  <a:pt x="31682" y="9336"/>
                </a:cubicBezTo>
                <a:close/>
                <a:moveTo>
                  <a:pt x="31682" y="0"/>
                </a:moveTo>
                <a:cubicBezTo>
                  <a:pt x="14175" y="0"/>
                  <a:pt x="0" y="14175"/>
                  <a:pt x="0" y="31682"/>
                </a:cubicBezTo>
                <a:cubicBezTo>
                  <a:pt x="0" y="49166"/>
                  <a:pt x="14175" y="63340"/>
                  <a:pt x="31682" y="63340"/>
                </a:cubicBezTo>
                <a:cubicBezTo>
                  <a:pt x="49166" y="63340"/>
                  <a:pt x="63341" y="49166"/>
                  <a:pt x="63341" y="31682"/>
                </a:cubicBezTo>
                <a:cubicBezTo>
                  <a:pt x="63341" y="14175"/>
                  <a:pt x="49166" y="0"/>
                  <a:pt x="316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2"/>
          <p:cNvSpPr/>
          <p:nvPr/>
        </p:nvSpPr>
        <p:spPr>
          <a:xfrm>
            <a:off x="2759825" y="3519125"/>
            <a:ext cx="485650" cy="459400"/>
          </a:xfrm>
          <a:custGeom>
            <a:rect b="b" l="l" r="r" t="t"/>
            <a:pathLst>
              <a:path extrusionOk="0" h="18376" w="19426">
                <a:moveTo>
                  <a:pt x="11822" y="1"/>
                </a:moveTo>
                <a:cubicBezTo>
                  <a:pt x="9068" y="1"/>
                  <a:pt x="6312" y="1051"/>
                  <a:pt x="4201" y="3151"/>
                </a:cubicBezTo>
                <a:cubicBezTo>
                  <a:pt x="1" y="7351"/>
                  <a:pt x="1" y="14175"/>
                  <a:pt x="4201" y="18375"/>
                </a:cubicBezTo>
                <a:lnTo>
                  <a:pt x="19425" y="3151"/>
                </a:lnTo>
                <a:cubicBezTo>
                  <a:pt x="17325" y="1051"/>
                  <a:pt x="14575" y="1"/>
                  <a:pt x="11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2"/>
          <p:cNvSpPr/>
          <p:nvPr/>
        </p:nvSpPr>
        <p:spPr>
          <a:xfrm>
            <a:off x="2786075" y="3794175"/>
            <a:ext cx="485650" cy="459375"/>
          </a:xfrm>
          <a:custGeom>
            <a:rect b="b" l="l" r="r" t="t"/>
            <a:pathLst>
              <a:path extrusionOk="0" h="18375" w="19426">
                <a:moveTo>
                  <a:pt x="15225" y="1"/>
                </a:moveTo>
                <a:lnTo>
                  <a:pt x="1" y="15225"/>
                </a:lnTo>
                <a:cubicBezTo>
                  <a:pt x="2101" y="17325"/>
                  <a:pt x="4857" y="18375"/>
                  <a:pt x="7613" y="18375"/>
                </a:cubicBezTo>
                <a:cubicBezTo>
                  <a:pt x="10369" y="18375"/>
                  <a:pt x="13126" y="17325"/>
                  <a:pt x="15225" y="15225"/>
                </a:cubicBezTo>
                <a:cubicBezTo>
                  <a:pt x="19425" y="11025"/>
                  <a:pt x="19425" y="4201"/>
                  <a:pt x="152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5" name="Google Shape;2155;p72"/>
          <p:cNvGrpSpPr/>
          <p:nvPr/>
        </p:nvGrpSpPr>
        <p:grpSpPr>
          <a:xfrm>
            <a:off x="1665375" y="2956500"/>
            <a:ext cx="730425" cy="665375"/>
            <a:chOff x="1665375" y="2956500"/>
            <a:chExt cx="730425" cy="665375"/>
          </a:xfrm>
        </p:grpSpPr>
        <p:sp>
          <p:nvSpPr>
            <p:cNvPr id="2156" name="Google Shape;2156;p72"/>
            <p:cNvSpPr/>
            <p:nvPr/>
          </p:nvSpPr>
          <p:spPr>
            <a:xfrm>
              <a:off x="1795475" y="3054075"/>
              <a:ext cx="600325" cy="567800"/>
            </a:xfrm>
            <a:custGeom>
              <a:rect b="b" l="l" r="r" t="t"/>
              <a:pathLst>
                <a:path extrusionOk="0" h="22712" w="24013">
                  <a:moveTo>
                    <a:pt x="18808" y="0"/>
                  </a:moveTo>
                  <a:lnTo>
                    <a:pt x="0" y="18808"/>
                  </a:lnTo>
                  <a:cubicBezTo>
                    <a:pt x="2591" y="21410"/>
                    <a:pt x="5992" y="22711"/>
                    <a:pt x="9396" y="22711"/>
                  </a:cubicBezTo>
                  <a:cubicBezTo>
                    <a:pt x="12800" y="22711"/>
                    <a:pt x="16206" y="21410"/>
                    <a:pt x="18808" y="18808"/>
                  </a:cubicBezTo>
                  <a:cubicBezTo>
                    <a:pt x="24012" y="13627"/>
                    <a:pt x="24012" y="5204"/>
                    <a:pt x="18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2"/>
            <p:cNvSpPr/>
            <p:nvPr/>
          </p:nvSpPr>
          <p:spPr>
            <a:xfrm>
              <a:off x="1665375" y="2956500"/>
              <a:ext cx="600325" cy="567800"/>
            </a:xfrm>
            <a:custGeom>
              <a:rect b="b" l="l" r="r" t="t"/>
              <a:pathLst>
                <a:path extrusionOk="0" h="22712" w="24013">
                  <a:moveTo>
                    <a:pt x="14600" y="0"/>
                  </a:moveTo>
                  <a:cubicBezTo>
                    <a:pt x="11196" y="0"/>
                    <a:pt x="7795" y="1301"/>
                    <a:pt x="5204" y="3903"/>
                  </a:cubicBezTo>
                  <a:cubicBezTo>
                    <a:pt x="0" y="9107"/>
                    <a:pt x="0" y="17530"/>
                    <a:pt x="5204" y="22711"/>
                  </a:cubicBezTo>
                  <a:lnTo>
                    <a:pt x="24012" y="3903"/>
                  </a:lnTo>
                  <a:cubicBezTo>
                    <a:pt x="21410" y="1301"/>
                    <a:pt x="18004" y="0"/>
                    <a:pt x="146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8" name="Google Shape;2158;p72"/>
          <p:cNvSpPr/>
          <p:nvPr/>
        </p:nvSpPr>
        <p:spPr>
          <a:xfrm>
            <a:off x="7567225" y="4139725"/>
            <a:ext cx="428575" cy="429150"/>
          </a:xfrm>
          <a:custGeom>
            <a:rect b="b" l="l" r="r" t="t"/>
            <a:pathLst>
              <a:path extrusionOk="0" h="17166" w="17143">
                <a:moveTo>
                  <a:pt x="0" y="0"/>
                </a:moveTo>
                <a:lnTo>
                  <a:pt x="0" y="17165"/>
                </a:lnTo>
                <a:lnTo>
                  <a:pt x="171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2"/>
          <p:cNvSpPr/>
          <p:nvPr/>
        </p:nvSpPr>
        <p:spPr>
          <a:xfrm>
            <a:off x="7995775" y="4139725"/>
            <a:ext cx="429125" cy="429150"/>
          </a:xfrm>
          <a:custGeom>
            <a:rect b="b" l="l" r="r" t="t"/>
            <a:pathLst>
              <a:path extrusionOk="0" h="17166" w="17165">
                <a:moveTo>
                  <a:pt x="0" y="0"/>
                </a:moveTo>
                <a:lnTo>
                  <a:pt x="0" y="17165"/>
                </a:lnTo>
                <a:lnTo>
                  <a:pt x="1716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2"/>
          <p:cNvSpPr/>
          <p:nvPr/>
        </p:nvSpPr>
        <p:spPr>
          <a:xfrm>
            <a:off x="7567225" y="3712900"/>
            <a:ext cx="428575" cy="428550"/>
          </a:xfrm>
          <a:custGeom>
            <a:rect b="b" l="l" r="r" t="t"/>
            <a:pathLst>
              <a:path extrusionOk="0" h="17142" w="17143">
                <a:moveTo>
                  <a:pt x="0" y="0"/>
                </a:moveTo>
                <a:lnTo>
                  <a:pt x="0" y="17142"/>
                </a:lnTo>
                <a:lnTo>
                  <a:pt x="171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2"/>
          <p:cNvSpPr/>
          <p:nvPr/>
        </p:nvSpPr>
        <p:spPr>
          <a:xfrm>
            <a:off x="7995775" y="3712900"/>
            <a:ext cx="429125" cy="428550"/>
          </a:xfrm>
          <a:custGeom>
            <a:rect b="b" l="l" r="r" t="t"/>
            <a:pathLst>
              <a:path extrusionOk="0" h="17142" w="17165">
                <a:moveTo>
                  <a:pt x="0" y="0"/>
                </a:moveTo>
                <a:lnTo>
                  <a:pt x="0" y="17142"/>
                </a:lnTo>
                <a:lnTo>
                  <a:pt x="171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2" name="Google Shape;2162;p72"/>
          <p:cNvGrpSpPr/>
          <p:nvPr/>
        </p:nvGrpSpPr>
        <p:grpSpPr>
          <a:xfrm>
            <a:off x="6911173" y="2031075"/>
            <a:ext cx="1910584" cy="1344244"/>
            <a:chOff x="7595573" y="1865675"/>
            <a:chExt cx="1910584" cy="1344244"/>
          </a:xfrm>
        </p:grpSpPr>
        <p:sp>
          <p:nvSpPr>
            <p:cNvPr id="2163" name="Google Shape;2163;p72"/>
            <p:cNvSpPr/>
            <p:nvPr/>
          </p:nvSpPr>
          <p:spPr>
            <a:xfrm rot="5400000">
              <a:off x="7910022" y="1613784"/>
              <a:ext cx="1281686" cy="1910584"/>
            </a:xfrm>
            <a:custGeom>
              <a:rect b="b" l="l" r="r" t="t"/>
              <a:pathLst>
                <a:path extrusionOk="0" h="98994" w="66400">
                  <a:moveTo>
                    <a:pt x="33211" y="1"/>
                  </a:moveTo>
                  <a:cubicBezTo>
                    <a:pt x="27094" y="1"/>
                    <a:pt x="22141" y="4954"/>
                    <a:pt x="22141" y="11071"/>
                  </a:cubicBezTo>
                  <a:lnTo>
                    <a:pt x="22141" y="23511"/>
                  </a:lnTo>
                  <a:lnTo>
                    <a:pt x="1" y="23511"/>
                  </a:lnTo>
                  <a:lnTo>
                    <a:pt x="1" y="87924"/>
                  </a:lnTo>
                  <a:cubicBezTo>
                    <a:pt x="1" y="94041"/>
                    <a:pt x="4954" y="98994"/>
                    <a:pt x="11071" y="98994"/>
                  </a:cubicBezTo>
                  <a:cubicBezTo>
                    <a:pt x="17188" y="98994"/>
                    <a:pt x="22141" y="94041"/>
                    <a:pt x="22141" y="87924"/>
                  </a:cubicBezTo>
                  <a:lnTo>
                    <a:pt x="22141" y="62337"/>
                  </a:lnTo>
                  <a:cubicBezTo>
                    <a:pt x="22141" y="56219"/>
                    <a:pt x="27094" y="51289"/>
                    <a:pt x="33189" y="51289"/>
                  </a:cubicBezTo>
                  <a:cubicBezTo>
                    <a:pt x="39306" y="51289"/>
                    <a:pt x="44259" y="56219"/>
                    <a:pt x="44259" y="62337"/>
                  </a:cubicBezTo>
                  <a:lnTo>
                    <a:pt x="44259" y="72836"/>
                  </a:lnTo>
                  <a:cubicBezTo>
                    <a:pt x="44259" y="78953"/>
                    <a:pt x="49212" y="83906"/>
                    <a:pt x="55329" y="83906"/>
                  </a:cubicBezTo>
                  <a:cubicBezTo>
                    <a:pt x="61446" y="83906"/>
                    <a:pt x="66399" y="78953"/>
                    <a:pt x="66399" y="72836"/>
                  </a:cubicBezTo>
                  <a:lnTo>
                    <a:pt x="66399" y="21069"/>
                  </a:lnTo>
                  <a:lnTo>
                    <a:pt x="44282" y="21069"/>
                  </a:lnTo>
                  <a:lnTo>
                    <a:pt x="44282" y="11071"/>
                  </a:lnTo>
                  <a:cubicBezTo>
                    <a:pt x="44282" y="4954"/>
                    <a:pt x="39329" y="1"/>
                    <a:pt x="3321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2"/>
            <p:cNvSpPr/>
            <p:nvPr/>
          </p:nvSpPr>
          <p:spPr>
            <a:xfrm rot="5400000">
              <a:off x="8139938" y="2401433"/>
              <a:ext cx="335748" cy="335685"/>
            </a:xfrm>
            <a:custGeom>
              <a:rect b="b" l="l" r="r" t="t"/>
              <a:pathLst>
                <a:path extrusionOk="0" h="17393" w="17394">
                  <a:moveTo>
                    <a:pt x="8697" y="0"/>
                  </a:moveTo>
                  <a:cubicBezTo>
                    <a:pt x="3904" y="0"/>
                    <a:pt x="1" y="3880"/>
                    <a:pt x="1" y="8696"/>
                  </a:cubicBezTo>
                  <a:cubicBezTo>
                    <a:pt x="1" y="13490"/>
                    <a:pt x="3904" y="17393"/>
                    <a:pt x="8697" y="17393"/>
                  </a:cubicBezTo>
                  <a:cubicBezTo>
                    <a:pt x="13514" y="17393"/>
                    <a:pt x="17394" y="13490"/>
                    <a:pt x="17394" y="8696"/>
                  </a:cubicBezTo>
                  <a:cubicBezTo>
                    <a:pt x="17394" y="3880"/>
                    <a:pt x="13514" y="0"/>
                    <a:pt x="86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2"/>
            <p:cNvSpPr/>
            <p:nvPr/>
          </p:nvSpPr>
          <p:spPr>
            <a:xfrm rot="5400000">
              <a:off x="8400092" y="1865895"/>
              <a:ext cx="125138" cy="124697"/>
            </a:xfrm>
            <a:custGeom>
              <a:rect b="b" l="l" r="r" t="t"/>
              <a:pathLst>
                <a:path extrusionOk="0" h="6461" w="6483">
                  <a:moveTo>
                    <a:pt x="3242" y="1"/>
                  </a:moveTo>
                  <a:cubicBezTo>
                    <a:pt x="1461" y="1"/>
                    <a:pt x="0" y="1439"/>
                    <a:pt x="0" y="3242"/>
                  </a:cubicBezTo>
                  <a:cubicBezTo>
                    <a:pt x="0" y="5022"/>
                    <a:pt x="1461" y="6460"/>
                    <a:pt x="3242" y="6460"/>
                  </a:cubicBezTo>
                  <a:cubicBezTo>
                    <a:pt x="5022" y="6460"/>
                    <a:pt x="6483" y="5022"/>
                    <a:pt x="6483" y="3242"/>
                  </a:cubicBezTo>
                  <a:cubicBezTo>
                    <a:pt x="6483" y="1439"/>
                    <a:pt x="5022" y="1"/>
                    <a:pt x="3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2"/>
            <p:cNvSpPr/>
            <p:nvPr/>
          </p:nvSpPr>
          <p:spPr>
            <a:xfrm rot="5400000">
              <a:off x="8203600" y="1865895"/>
              <a:ext cx="125138" cy="124697"/>
            </a:xfrm>
            <a:custGeom>
              <a:rect b="b" l="l" r="r" t="t"/>
              <a:pathLst>
                <a:path extrusionOk="0" h="6461" w="6483">
                  <a:moveTo>
                    <a:pt x="3242" y="1"/>
                  </a:moveTo>
                  <a:cubicBezTo>
                    <a:pt x="1461" y="1"/>
                    <a:pt x="0" y="1439"/>
                    <a:pt x="0" y="3219"/>
                  </a:cubicBezTo>
                  <a:cubicBezTo>
                    <a:pt x="0" y="5022"/>
                    <a:pt x="1461" y="6460"/>
                    <a:pt x="3242" y="6460"/>
                  </a:cubicBezTo>
                  <a:cubicBezTo>
                    <a:pt x="5022" y="6460"/>
                    <a:pt x="6483" y="5022"/>
                    <a:pt x="6483" y="3219"/>
                  </a:cubicBezTo>
                  <a:cubicBezTo>
                    <a:pt x="6483" y="1439"/>
                    <a:pt x="5022" y="1"/>
                    <a:pt x="3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2"/>
            <p:cNvSpPr/>
            <p:nvPr/>
          </p:nvSpPr>
          <p:spPr>
            <a:xfrm rot="5400000">
              <a:off x="8007107" y="1865895"/>
              <a:ext cx="125138" cy="124697"/>
            </a:xfrm>
            <a:custGeom>
              <a:rect b="b" l="l" r="r" t="t"/>
              <a:pathLst>
                <a:path extrusionOk="0" h="6461" w="6483">
                  <a:moveTo>
                    <a:pt x="3242" y="1"/>
                  </a:moveTo>
                  <a:cubicBezTo>
                    <a:pt x="1461" y="1"/>
                    <a:pt x="0" y="1439"/>
                    <a:pt x="0" y="3219"/>
                  </a:cubicBezTo>
                  <a:cubicBezTo>
                    <a:pt x="0" y="5022"/>
                    <a:pt x="1461" y="6460"/>
                    <a:pt x="3242" y="6460"/>
                  </a:cubicBezTo>
                  <a:cubicBezTo>
                    <a:pt x="5022" y="6460"/>
                    <a:pt x="6483" y="5022"/>
                    <a:pt x="6483" y="3219"/>
                  </a:cubicBezTo>
                  <a:cubicBezTo>
                    <a:pt x="6483" y="1439"/>
                    <a:pt x="5022" y="1"/>
                    <a:pt x="32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2"/>
            <p:cNvSpPr/>
            <p:nvPr/>
          </p:nvSpPr>
          <p:spPr>
            <a:xfrm rot="5400000">
              <a:off x="7810828" y="1865683"/>
              <a:ext cx="125138" cy="125122"/>
            </a:xfrm>
            <a:custGeom>
              <a:rect b="b" l="l" r="r" t="t"/>
              <a:pathLst>
                <a:path extrusionOk="0" h="6483" w="6483">
                  <a:moveTo>
                    <a:pt x="3242" y="0"/>
                  </a:moveTo>
                  <a:cubicBezTo>
                    <a:pt x="1461" y="0"/>
                    <a:pt x="0" y="1461"/>
                    <a:pt x="0" y="3241"/>
                  </a:cubicBezTo>
                  <a:cubicBezTo>
                    <a:pt x="0" y="5044"/>
                    <a:pt x="1461" y="6482"/>
                    <a:pt x="3242" y="6482"/>
                  </a:cubicBezTo>
                  <a:cubicBezTo>
                    <a:pt x="5022" y="6482"/>
                    <a:pt x="6483" y="5044"/>
                    <a:pt x="6483" y="3241"/>
                  </a:cubicBezTo>
                  <a:cubicBezTo>
                    <a:pt x="6483" y="1461"/>
                    <a:pt x="5022" y="0"/>
                    <a:pt x="324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9" name="Google Shape;2169;p72"/>
          <p:cNvSpPr/>
          <p:nvPr/>
        </p:nvSpPr>
        <p:spPr>
          <a:xfrm>
            <a:off x="6407625" y="3488325"/>
            <a:ext cx="524425" cy="1048850"/>
          </a:xfrm>
          <a:custGeom>
            <a:rect b="b" l="l" r="r" t="t"/>
            <a:pathLst>
              <a:path extrusionOk="0" h="41954" w="20977">
                <a:moveTo>
                  <a:pt x="0" y="1"/>
                </a:moveTo>
                <a:lnTo>
                  <a:pt x="0" y="41954"/>
                </a:lnTo>
                <a:cubicBezTo>
                  <a:pt x="11595" y="41954"/>
                  <a:pt x="20976" y="32550"/>
                  <a:pt x="20976" y="20977"/>
                </a:cubicBezTo>
                <a:cubicBezTo>
                  <a:pt x="20976" y="9382"/>
                  <a:pt x="11595"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2"/>
          <p:cNvSpPr/>
          <p:nvPr/>
        </p:nvSpPr>
        <p:spPr>
          <a:xfrm>
            <a:off x="5883200" y="3488325"/>
            <a:ext cx="524425" cy="1048850"/>
          </a:xfrm>
          <a:custGeom>
            <a:rect b="b" l="l" r="r" t="t"/>
            <a:pathLst>
              <a:path extrusionOk="0" h="41954" w="20977">
                <a:moveTo>
                  <a:pt x="20977" y="1"/>
                </a:moveTo>
                <a:cubicBezTo>
                  <a:pt x="9405" y="1"/>
                  <a:pt x="1" y="9382"/>
                  <a:pt x="1" y="20977"/>
                </a:cubicBezTo>
                <a:cubicBezTo>
                  <a:pt x="1" y="32550"/>
                  <a:pt x="9405" y="41954"/>
                  <a:pt x="20977" y="41954"/>
                </a:cubicBezTo>
                <a:lnTo>
                  <a:pt x="2097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1" name="Google Shape;2171;p72"/>
          <p:cNvGrpSpPr/>
          <p:nvPr/>
        </p:nvGrpSpPr>
        <p:grpSpPr>
          <a:xfrm rot="5400000">
            <a:off x="7230180" y="954684"/>
            <a:ext cx="1102657" cy="428585"/>
            <a:chOff x="4091025" y="1053425"/>
            <a:chExt cx="1368400" cy="531875"/>
          </a:xfrm>
        </p:grpSpPr>
        <p:sp>
          <p:nvSpPr>
            <p:cNvPr id="2172" name="Google Shape;2172;p72"/>
            <p:cNvSpPr/>
            <p:nvPr/>
          </p:nvSpPr>
          <p:spPr>
            <a:xfrm>
              <a:off x="4091025" y="1053425"/>
              <a:ext cx="161525" cy="161525"/>
            </a:xfrm>
            <a:custGeom>
              <a:rect b="b" l="l" r="r" t="t"/>
              <a:pathLst>
                <a:path extrusionOk="0" h="6461" w="6461">
                  <a:moveTo>
                    <a:pt x="3242" y="1"/>
                  </a:moveTo>
                  <a:cubicBezTo>
                    <a:pt x="2945" y="1"/>
                    <a:pt x="2694" y="229"/>
                    <a:pt x="2694" y="526"/>
                  </a:cubicBezTo>
                  <a:lnTo>
                    <a:pt x="2694" y="2694"/>
                  </a:lnTo>
                  <a:lnTo>
                    <a:pt x="548" y="2694"/>
                  </a:lnTo>
                  <a:cubicBezTo>
                    <a:pt x="252" y="2694"/>
                    <a:pt x="0" y="2923"/>
                    <a:pt x="0" y="3219"/>
                  </a:cubicBezTo>
                  <a:cubicBezTo>
                    <a:pt x="0" y="3516"/>
                    <a:pt x="252" y="3767"/>
                    <a:pt x="548" y="3767"/>
                  </a:cubicBezTo>
                  <a:lnTo>
                    <a:pt x="2694" y="3767"/>
                  </a:lnTo>
                  <a:lnTo>
                    <a:pt x="2694" y="5913"/>
                  </a:lnTo>
                  <a:cubicBezTo>
                    <a:pt x="2694" y="6209"/>
                    <a:pt x="2945" y="6460"/>
                    <a:pt x="3242" y="6460"/>
                  </a:cubicBezTo>
                  <a:cubicBezTo>
                    <a:pt x="3538" y="6460"/>
                    <a:pt x="3767" y="6209"/>
                    <a:pt x="3767" y="5913"/>
                  </a:cubicBezTo>
                  <a:lnTo>
                    <a:pt x="3767" y="3767"/>
                  </a:lnTo>
                  <a:lnTo>
                    <a:pt x="5935" y="3767"/>
                  </a:lnTo>
                  <a:cubicBezTo>
                    <a:pt x="6232" y="3767"/>
                    <a:pt x="6460" y="3516"/>
                    <a:pt x="6460" y="3219"/>
                  </a:cubicBezTo>
                  <a:cubicBezTo>
                    <a:pt x="6460" y="2923"/>
                    <a:pt x="6232" y="2694"/>
                    <a:pt x="5935" y="2694"/>
                  </a:cubicBezTo>
                  <a:lnTo>
                    <a:pt x="3767" y="2694"/>
                  </a:lnTo>
                  <a:lnTo>
                    <a:pt x="3767" y="526"/>
                  </a:lnTo>
                  <a:cubicBezTo>
                    <a:pt x="3767" y="229"/>
                    <a:pt x="3538" y="1"/>
                    <a:pt x="3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2"/>
            <p:cNvSpPr/>
            <p:nvPr/>
          </p:nvSpPr>
          <p:spPr>
            <a:xfrm>
              <a:off x="4493325" y="1053425"/>
              <a:ext cx="161500" cy="161525"/>
            </a:xfrm>
            <a:custGeom>
              <a:rect b="b" l="l" r="r" t="t"/>
              <a:pathLst>
                <a:path extrusionOk="0" h="6461" w="6460">
                  <a:moveTo>
                    <a:pt x="3242" y="1"/>
                  </a:moveTo>
                  <a:cubicBezTo>
                    <a:pt x="2945" y="1"/>
                    <a:pt x="2694" y="229"/>
                    <a:pt x="2694" y="526"/>
                  </a:cubicBezTo>
                  <a:lnTo>
                    <a:pt x="2694" y="2694"/>
                  </a:lnTo>
                  <a:lnTo>
                    <a:pt x="548" y="2694"/>
                  </a:lnTo>
                  <a:cubicBezTo>
                    <a:pt x="251" y="2694"/>
                    <a:pt x="0" y="2923"/>
                    <a:pt x="0" y="3219"/>
                  </a:cubicBezTo>
                  <a:cubicBezTo>
                    <a:pt x="0" y="3516"/>
                    <a:pt x="251" y="3767"/>
                    <a:pt x="548" y="3767"/>
                  </a:cubicBezTo>
                  <a:lnTo>
                    <a:pt x="2694" y="3767"/>
                  </a:lnTo>
                  <a:lnTo>
                    <a:pt x="2694" y="5913"/>
                  </a:lnTo>
                  <a:cubicBezTo>
                    <a:pt x="2694" y="6209"/>
                    <a:pt x="2945" y="6460"/>
                    <a:pt x="3242" y="6460"/>
                  </a:cubicBezTo>
                  <a:cubicBezTo>
                    <a:pt x="3538" y="6460"/>
                    <a:pt x="3766" y="6209"/>
                    <a:pt x="3766" y="5913"/>
                  </a:cubicBezTo>
                  <a:lnTo>
                    <a:pt x="3766" y="3767"/>
                  </a:lnTo>
                  <a:lnTo>
                    <a:pt x="5935" y="3767"/>
                  </a:lnTo>
                  <a:cubicBezTo>
                    <a:pt x="6232" y="3767"/>
                    <a:pt x="6460" y="3516"/>
                    <a:pt x="6460" y="3219"/>
                  </a:cubicBezTo>
                  <a:cubicBezTo>
                    <a:pt x="6460" y="2923"/>
                    <a:pt x="6232" y="2694"/>
                    <a:pt x="5935" y="2694"/>
                  </a:cubicBezTo>
                  <a:lnTo>
                    <a:pt x="3766" y="2694"/>
                  </a:lnTo>
                  <a:lnTo>
                    <a:pt x="3766" y="526"/>
                  </a:lnTo>
                  <a:cubicBezTo>
                    <a:pt x="3766" y="229"/>
                    <a:pt x="3538" y="1"/>
                    <a:pt x="3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2"/>
            <p:cNvSpPr/>
            <p:nvPr/>
          </p:nvSpPr>
          <p:spPr>
            <a:xfrm>
              <a:off x="4895625" y="1053425"/>
              <a:ext cx="161500" cy="161525"/>
            </a:xfrm>
            <a:custGeom>
              <a:rect b="b" l="l" r="r" t="t"/>
              <a:pathLst>
                <a:path extrusionOk="0" h="6461" w="6460">
                  <a:moveTo>
                    <a:pt x="3241" y="1"/>
                  </a:moveTo>
                  <a:cubicBezTo>
                    <a:pt x="2945" y="1"/>
                    <a:pt x="2694" y="229"/>
                    <a:pt x="2694" y="526"/>
                  </a:cubicBezTo>
                  <a:lnTo>
                    <a:pt x="2694" y="2694"/>
                  </a:lnTo>
                  <a:lnTo>
                    <a:pt x="548" y="2694"/>
                  </a:lnTo>
                  <a:cubicBezTo>
                    <a:pt x="251" y="2694"/>
                    <a:pt x="0" y="2923"/>
                    <a:pt x="0" y="3219"/>
                  </a:cubicBezTo>
                  <a:cubicBezTo>
                    <a:pt x="0" y="3516"/>
                    <a:pt x="251" y="3767"/>
                    <a:pt x="548" y="3767"/>
                  </a:cubicBezTo>
                  <a:lnTo>
                    <a:pt x="2694" y="3767"/>
                  </a:lnTo>
                  <a:lnTo>
                    <a:pt x="2694" y="5913"/>
                  </a:lnTo>
                  <a:cubicBezTo>
                    <a:pt x="2694" y="6209"/>
                    <a:pt x="2945" y="6460"/>
                    <a:pt x="3241" y="6460"/>
                  </a:cubicBezTo>
                  <a:cubicBezTo>
                    <a:pt x="3538" y="6460"/>
                    <a:pt x="3766" y="6209"/>
                    <a:pt x="3766" y="5913"/>
                  </a:cubicBezTo>
                  <a:lnTo>
                    <a:pt x="3766" y="3767"/>
                  </a:lnTo>
                  <a:lnTo>
                    <a:pt x="5935" y="3767"/>
                  </a:lnTo>
                  <a:cubicBezTo>
                    <a:pt x="6231" y="3767"/>
                    <a:pt x="6460" y="3516"/>
                    <a:pt x="6460" y="3219"/>
                  </a:cubicBezTo>
                  <a:cubicBezTo>
                    <a:pt x="6460" y="2923"/>
                    <a:pt x="6231" y="2694"/>
                    <a:pt x="5935" y="2694"/>
                  </a:cubicBezTo>
                  <a:lnTo>
                    <a:pt x="3766" y="2694"/>
                  </a:lnTo>
                  <a:lnTo>
                    <a:pt x="3766" y="526"/>
                  </a:lnTo>
                  <a:cubicBezTo>
                    <a:pt x="3766" y="229"/>
                    <a:pt x="3538" y="1"/>
                    <a:pt x="3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2"/>
            <p:cNvSpPr/>
            <p:nvPr/>
          </p:nvSpPr>
          <p:spPr>
            <a:xfrm>
              <a:off x="4091025" y="1423775"/>
              <a:ext cx="161525" cy="161525"/>
            </a:xfrm>
            <a:custGeom>
              <a:rect b="b" l="l" r="r" t="t"/>
              <a:pathLst>
                <a:path extrusionOk="0" h="6461" w="6461">
                  <a:moveTo>
                    <a:pt x="3242" y="1"/>
                  </a:moveTo>
                  <a:cubicBezTo>
                    <a:pt x="2945" y="1"/>
                    <a:pt x="2694" y="229"/>
                    <a:pt x="2694" y="526"/>
                  </a:cubicBezTo>
                  <a:lnTo>
                    <a:pt x="2694" y="2694"/>
                  </a:lnTo>
                  <a:lnTo>
                    <a:pt x="548" y="2694"/>
                  </a:lnTo>
                  <a:cubicBezTo>
                    <a:pt x="252" y="2694"/>
                    <a:pt x="0" y="2922"/>
                    <a:pt x="0" y="3219"/>
                  </a:cubicBezTo>
                  <a:cubicBezTo>
                    <a:pt x="0" y="3516"/>
                    <a:pt x="252" y="3767"/>
                    <a:pt x="548" y="3767"/>
                  </a:cubicBezTo>
                  <a:lnTo>
                    <a:pt x="2694" y="3767"/>
                  </a:lnTo>
                  <a:lnTo>
                    <a:pt x="2694" y="5912"/>
                  </a:lnTo>
                  <a:cubicBezTo>
                    <a:pt x="2694" y="6209"/>
                    <a:pt x="2945" y="6460"/>
                    <a:pt x="3242" y="6460"/>
                  </a:cubicBezTo>
                  <a:cubicBezTo>
                    <a:pt x="3538" y="6460"/>
                    <a:pt x="3767" y="6209"/>
                    <a:pt x="3767" y="5912"/>
                  </a:cubicBezTo>
                  <a:lnTo>
                    <a:pt x="3767" y="3767"/>
                  </a:lnTo>
                  <a:lnTo>
                    <a:pt x="5935" y="3767"/>
                  </a:lnTo>
                  <a:cubicBezTo>
                    <a:pt x="6232" y="3767"/>
                    <a:pt x="6460" y="3516"/>
                    <a:pt x="6460" y="3219"/>
                  </a:cubicBezTo>
                  <a:cubicBezTo>
                    <a:pt x="6460" y="2922"/>
                    <a:pt x="6232" y="2694"/>
                    <a:pt x="5935" y="2694"/>
                  </a:cubicBezTo>
                  <a:lnTo>
                    <a:pt x="3767" y="2694"/>
                  </a:lnTo>
                  <a:lnTo>
                    <a:pt x="3767" y="526"/>
                  </a:lnTo>
                  <a:cubicBezTo>
                    <a:pt x="3767" y="229"/>
                    <a:pt x="3538" y="1"/>
                    <a:pt x="3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2"/>
            <p:cNvSpPr/>
            <p:nvPr/>
          </p:nvSpPr>
          <p:spPr>
            <a:xfrm>
              <a:off x="4493325" y="1423775"/>
              <a:ext cx="161500" cy="161525"/>
            </a:xfrm>
            <a:custGeom>
              <a:rect b="b" l="l" r="r" t="t"/>
              <a:pathLst>
                <a:path extrusionOk="0" h="6461" w="6460">
                  <a:moveTo>
                    <a:pt x="3242" y="1"/>
                  </a:moveTo>
                  <a:cubicBezTo>
                    <a:pt x="2945" y="1"/>
                    <a:pt x="2694" y="229"/>
                    <a:pt x="2694" y="526"/>
                  </a:cubicBezTo>
                  <a:lnTo>
                    <a:pt x="2694" y="2694"/>
                  </a:lnTo>
                  <a:lnTo>
                    <a:pt x="548" y="2694"/>
                  </a:lnTo>
                  <a:cubicBezTo>
                    <a:pt x="251" y="2694"/>
                    <a:pt x="0" y="2922"/>
                    <a:pt x="0" y="3219"/>
                  </a:cubicBezTo>
                  <a:cubicBezTo>
                    <a:pt x="0" y="3516"/>
                    <a:pt x="251" y="3767"/>
                    <a:pt x="548" y="3767"/>
                  </a:cubicBezTo>
                  <a:lnTo>
                    <a:pt x="2694" y="3767"/>
                  </a:lnTo>
                  <a:lnTo>
                    <a:pt x="2694" y="5912"/>
                  </a:lnTo>
                  <a:cubicBezTo>
                    <a:pt x="2694" y="6209"/>
                    <a:pt x="2945" y="6460"/>
                    <a:pt x="3242" y="6460"/>
                  </a:cubicBezTo>
                  <a:cubicBezTo>
                    <a:pt x="3538" y="6460"/>
                    <a:pt x="3766" y="6209"/>
                    <a:pt x="3766" y="5912"/>
                  </a:cubicBezTo>
                  <a:lnTo>
                    <a:pt x="3766" y="3767"/>
                  </a:lnTo>
                  <a:lnTo>
                    <a:pt x="5935" y="3767"/>
                  </a:lnTo>
                  <a:cubicBezTo>
                    <a:pt x="6232" y="3767"/>
                    <a:pt x="6460" y="3516"/>
                    <a:pt x="6460" y="3219"/>
                  </a:cubicBezTo>
                  <a:cubicBezTo>
                    <a:pt x="6460" y="2922"/>
                    <a:pt x="6232" y="2694"/>
                    <a:pt x="5935" y="2694"/>
                  </a:cubicBezTo>
                  <a:lnTo>
                    <a:pt x="3766" y="2694"/>
                  </a:lnTo>
                  <a:lnTo>
                    <a:pt x="3766" y="526"/>
                  </a:lnTo>
                  <a:cubicBezTo>
                    <a:pt x="3766" y="229"/>
                    <a:pt x="3538" y="1"/>
                    <a:pt x="3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2"/>
            <p:cNvSpPr/>
            <p:nvPr/>
          </p:nvSpPr>
          <p:spPr>
            <a:xfrm>
              <a:off x="4895625" y="1423775"/>
              <a:ext cx="161500" cy="161525"/>
            </a:xfrm>
            <a:custGeom>
              <a:rect b="b" l="l" r="r" t="t"/>
              <a:pathLst>
                <a:path extrusionOk="0" h="6461" w="6460">
                  <a:moveTo>
                    <a:pt x="3241" y="1"/>
                  </a:moveTo>
                  <a:cubicBezTo>
                    <a:pt x="2945" y="1"/>
                    <a:pt x="2694" y="229"/>
                    <a:pt x="2694" y="526"/>
                  </a:cubicBezTo>
                  <a:lnTo>
                    <a:pt x="2694" y="2694"/>
                  </a:lnTo>
                  <a:lnTo>
                    <a:pt x="548" y="2694"/>
                  </a:lnTo>
                  <a:cubicBezTo>
                    <a:pt x="251" y="2694"/>
                    <a:pt x="0" y="2922"/>
                    <a:pt x="0" y="3219"/>
                  </a:cubicBezTo>
                  <a:cubicBezTo>
                    <a:pt x="0" y="3516"/>
                    <a:pt x="251" y="3767"/>
                    <a:pt x="548" y="3767"/>
                  </a:cubicBezTo>
                  <a:lnTo>
                    <a:pt x="2694" y="3767"/>
                  </a:lnTo>
                  <a:lnTo>
                    <a:pt x="2694" y="5912"/>
                  </a:lnTo>
                  <a:cubicBezTo>
                    <a:pt x="2694" y="6209"/>
                    <a:pt x="2945" y="6460"/>
                    <a:pt x="3241" y="6460"/>
                  </a:cubicBezTo>
                  <a:cubicBezTo>
                    <a:pt x="3538" y="6460"/>
                    <a:pt x="3766" y="6209"/>
                    <a:pt x="3766" y="5912"/>
                  </a:cubicBezTo>
                  <a:lnTo>
                    <a:pt x="3766" y="3767"/>
                  </a:lnTo>
                  <a:lnTo>
                    <a:pt x="5935" y="3767"/>
                  </a:lnTo>
                  <a:cubicBezTo>
                    <a:pt x="6231" y="3767"/>
                    <a:pt x="6460" y="3516"/>
                    <a:pt x="6460" y="3219"/>
                  </a:cubicBezTo>
                  <a:cubicBezTo>
                    <a:pt x="6460" y="2922"/>
                    <a:pt x="6231" y="2694"/>
                    <a:pt x="5935" y="2694"/>
                  </a:cubicBezTo>
                  <a:lnTo>
                    <a:pt x="3766" y="2694"/>
                  </a:lnTo>
                  <a:lnTo>
                    <a:pt x="3766" y="526"/>
                  </a:lnTo>
                  <a:cubicBezTo>
                    <a:pt x="3766" y="229"/>
                    <a:pt x="3538" y="1"/>
                    <a:pt x="32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2"/>
            <p:cNvSpPr/>
            <p:nvPr/>
          </p:nvSpPr>
          <p:spPr>
            <a:xfrm>
              <a:off x="5297900" y="1423775"/>
              <a:ext cx="161525" cy="161525"/>
            </a:xfrm>
            <a:custGeom>
              <a:rect b="b" l="l" r="r" t="t"/>
              <a:pathLst>
                <a:path extrusionOk="0" h="6461" w="6461">
                  <a:moveTo>
                    <a:pt x="3242" y="1"/>
                  </a:moveTo>
                  <a:cubicBezTo>
                    <a:pt x="2945" y="1"/>
                    <a:pt x="2694" y="229"/>
                    <a:pt x="2694" y="526"/>
                  </a:cubicBezTo>
                  <a:lnTo>
                    <a:pt x="2694" y="2694"/>
                  </a:lnTo>
                  <a:lnTo>
                    <a:pt x="549" y="2694"/>
                  </a:lnTo>
                  <a:cubicBezTo>
                    <a:pt x="252" y="2694"/>
                    <a:pt x="1" y="2922"/>
                    <a:pt x="1" y="3219"/>
                  </a:cubicBezTo>
                  <a:cubicBezTo>
                    <a:pt x="1" y="3516"/>
                    <a:pt x="252" y="3767"/>
                    <a:pt x="549" y="3767"/>
                  </a:cubicBezTo>
                  <a:lnTo>
                    <a:pt x="2694" y="3767"/>
                  </a:lnTo>
                  <a:lnTo>
                    <a:pt x="2694" y="5912"/>
                  </a:lnTo>
                  <a:cubicBezTo>
                    <a:pt x="2694" y="6209"/>
                    <a:pt x="2945" y="6460"/>
                    <a:pt x="3242" y="6460"/>
                  </a:cubicBezTo>
                  <a:cubicBezTo>
                    <a:pt x="3539" y="6460"/>
                    <a:pt x="3767" y="6209"/>
                    <a:pt x="3767" y="5912"/>
                  </a:cubicBezTo>
                  <a:lnTo>
                    <a:pt x="3767" y="3767"/>
                  </a:lnTo>
                  <a:lnTo>
                    <a:pt x="5936" y="3767"/>
                  </a:lnTo>
                  <a:cubicBezTo>
                    <a:pt x="6232" y="3767"/>
                    <a:pt x="6461" y="3516"/>
                    <a:pt x="6461" y="3219"/>
                  </a:cubicBezTo>
                  <a:cubicBezTo>
                    <a:pt x="6461" y="2922"/>
                    <a:pt x="6232" y="2694"/>
                    <a:pt x="5936" y="2694"/>
                  </a:cubicBezTo>
                  <a:lnTo>
                    <a:pt x="3767" y="2694"/>
                  </a:lnTo>
                  <a:lnTo>
                    <a:pt x="3767" y="526"/>
                  </a:lnTo>
                  <a:cubicBezTo>
                    <a:pt x="3767" y="229"/>
                    <a:pt x="3539" y="1"/>
                    <a:pt x="3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2"/>
            <p:cNvSpPr/>
            <p:nvPr/>
          </p:nvSpPr>
          <p:spPr>
            <a:xfrm>
              <a:off x="5297900" y="1053425"/>
              <a:ext cx="161525" cy="161525"/>
            </a:xfrm>
            <a:custGeom>
              <a:rect b="b" l="l" r="r" t="t"/>
              <a:pathLst>
                <a:path extrusionOk="0" h="6461" w="6461">
                  <a:moveTo>
                    <a:pt x="3242" y="1"/>
                  </a:moveTo>
                  <a:cubicBezTo>
                    <a:pt x="2945" y="1"/>
                    <a:pt x="2694" y="229"/>
                    <a:pt x="2694" y="526"/>
                  </a:cubicBezTo>
                  <a:lnTo>
                    <a:pt x="2694" y="2694"/>
                  </a:lnTo>
                  <a:lnTo>
                    <a:pt x="549" y="2694"/>
                  </a:lnTo>
                  <a:cubicBezTo>
                    <a:pt x="252" y="2694"/>
                    <a:pt x="1" y="2922"/>
                    <a:pt x="1" y="3219"/>
                  </a:cubicBezTo>
                  <a:cubicBezTo>
                    <a:pt x="1" y="3516"/>
                    <a:pt x="252" y="3767"/>
                    <a:pt x="549" y="3767"/>
                  </a:cubicBezTo>
                  <a:lnTo>
                    <a:pt x="2694" y="3767"/>
                  </a:lnTo>
                  <a:lnTo>
                    <a:pt x="2694" y="5912"/>
                  </a:lnTo>
                  <a:cubicBezTo>
                    <a:pt x="2694" y="6209"/>
                    <a:pt x="2945" y="6460"/>
                    <a:pt x="3242" y="6460"/>
                  </a:cubicBezTo>
                  <a:cubicBezTo>
                    <a:pt x="3539" y="6460"/>
                    <a:pt x="3767" y="6209"/>
                    <a:pt x="3767" y="5912"/>
                  </a:cubicBezTo>
                  <a:lnTo>
                    <a:pt x="3767" y="3767"/>
                  </a:lnTo>
                  <a:lnTo>
                    <a:pt x="5936" y="3767"/>
                  </a:lnTo>
                  <a:cubicBezTo>
                    <a:pt x="6232" y="3767"/>
                    <a:pt x="6461" y="3516"/>
                    <a:pt x="6461" y="3219"/>
                  </a:cubicBezTo>
                  <a:cubicBezTo>
                    <a:pt x="6461" y="2922"/>
                    <a:pt x="6232" y="2694"/>
                    <a:pt x="5936" y="2694"/>
                  </a:cubicBezTo>
                  <a:lnTo>
                    <a:pt x="3767" y="2694"/>
                  </a:lnTo>
                  <a:lnTo>
                    <a:pt x="3767" y="526"/>
                  </a:lnTo>
                  <a:cubicBezTo>
                    <a:pt x="3767" y="229"/>
                    <a:pt x="3539" y="1"/>
                    <a:pt x="32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0" name="Google Shape;2180;p72"/>
          <p:cNvSpPr/>
          <p:nvPr/>
        </p:nvSpPr>
        <p:spPr>
          <a:xfrm>
            <a:off x="5883208" y="2212750"/>
            <a:ext cx="1048443" cy="1048785"/>
          </a:xfrm>
          <a:custGeom>
            <a:rect b="b" l="l" r="r" t="t"/>
            <a:pathLst>
              <a:path extrusionOk="0" h="67609" w="67587">
                <a:moveTo>
                  <a:pt x="33805" y="1"/>
                </a:moveTo>
                <a:cubicBezTo>
                  <a:pt x="15134" y="1"/>
                  <a:pt x="1" y="15134"/>
                  <a:pt x="1" y="33805"/>
                </a:cubicBezTo>
                <a:cubicBezTo>
                  <a:pt x="1" y="52476"/>
                  <a:pt x="15134" y="67609"/>
                  <a:pt x="33805" y="67609"/>
                </a:cubicBezTo>
                <a:cubicBezTo>
                  <a:pt x="52453" y="67609"/>
                  <a:pt x="67587" y="52476"/>
                  <a:pt x="67587" y="33805"/>
                </a:cubicBezTo>
                <a:cubicBezTo>
                  <a:pt x="67587" y="15134"/>
                  <a:pt x="52453" y="1"/>
                  <a:pt x="3380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2"/>
          <p:cNvSpPr/>
          <p:nvPr/>
        </p:nvSpPr>
        <p:spPr>
          <a:xfrm>
            <a:off x="6240142" y="2570041"/>
            <a:ext cx="334620" cy="334263"/>
          </a:xfrm>
          <a:custGeom>
            <a:rect b="b" l="l" r="r" t="t"/>
            <a:pathLst>
              <a:path extrusionOk="0" h="21548" w="21571">
                <a:moveTo>
                  <a:pt x="10797" y="0"/>
                </a:moveTo>
                <a:cubicBezTo>
                  <a:pt x="4840" y="0"/>
                  <a:pt x="1" y="4816"/>
                  <a:pt x="1" y="10774"/>
                </a:cubicBezTo>
                <a:cubicBezTo>
                  <a:pt x="1" y="16731"/>
                  <a:pt x="4840" y="21547"/>
                  <a:pt x="10797" y="21547"/>
                </a:cubicBezTo>
                <a:cubicBezTo>
                  <a:pt x="16732" y="21547"/>
                  <a:pt x="21571" y="16731"/>
                  <a:pt x="21571" y="10774"/>
                </a:cubicBezTo>
                <a:cubicBezTo>
                  <a:pt x="21571" y="4816"/>
                  <a:pt x="16732" y="0"/>
                  <a:pt x="1079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5" name="Shape 2185"/>
        <p:cNvGrpSpPr/>
        <p:nvPr/>
      </p:nvGrpSpPr>
      <p:grpSpPr>
        <a:xfrm>
          <a:off x="0" y="0"/>
          <a:ext cx="0" cy="0"/>
          <a:chOff x="0" y="0"/>
          <a:chExt cx="0" cy="0"/>
        </a:xfrm>
      </p:grpSpPr>
      <p:sp>
        <p:nvSpPr>
          <p:cNvPr id="2186" name="Google Shape;2186;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2187" name="Google Shape;2187;p73"/>
          <p:cNvSpPr txBox="1"/>
          <p:nvPr>
            <p:ph idx="1" type="body"/>
          </p:nvPr>
        </p:nvSpPr>
        <p:spPr>
          <a:xfrm>
            <a:off x="2100225" y="1152475"/>
            <a:ext cx="4943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Get them for free at our other websites</a:t>
            </a:r>
            <a:r>
              <a:rPr lang="en">
                <a:solidFill>
                  <a:schemeClr val="lt1"/>
                </a:solidFill>
              </a:rPr>
              <a:t>:</a:t>
            </a:r>
            <a:endParaRPr>
              <a:solidFill>
                <a:schemeClr val="lt1"/>
              </a:solidFill>
            </a:endParaRPr>
          </a:p>
          <a:p>
            <a:pPr indent="0" lvl="0" marL="0" rtl="0" algn="l">
              <a:spcBef>
                <a:spcPts val="1000"/>
              </a:spcBef>
              <a:spcAft>
                <a:spcPts val="0"/>
              </a:spcAft>
              <a:buNone/>
            </a:pPr>
            <a:r>
              <a:rPr b="1" lang="en" sz="2200">
                <a:solidFill>
                  <a:schemeClr val="accent5"/>
                </a:solidFill>
                <a:latin typeface="Red Hat Display"/>
                <a:ea typeface="Red Hat Display"/>
                <a:cs typeface="Red Hat Display"/>
                <a:sym typeface="Red Hat Display"/>
              </a:rPr>
              <a:t>VECTORS:</a:t>
            </a:r>
            <a:endParaRPr b="1" sz="2200">
              <a:solidFill>
                <a:schemeClr val="accent5"/>
              </a:solidFill>
              <a:latin typeface="Red Hat Display"/>
              <a:ea typeface="Red Hat Display"/>
              <a:cs typeface="Red Hat Display"/>
              <a:sym typeface="Red Hat Display"/>
            </a:endParaRPr>
          </a:p>
          <a:p>
            <a:pPr indent="-317500" lvl="0" marL="457200" rtl="0" algn="l">
              <a:spcBef>
                <a:spcPts val="800"/>
              </a:spcBef>
              <a:spcAft>
                <a:spcPts val="0"/>
              </a:spcAft>
              <a:buSzPts val="1400"/>
              <a:buChar char="●"/>
            </a:pPr>
            <a:r>
              <a:rPr lang="en">
                <a:solidFill>
                  <a:schemeClr val="lt1"/>
                </a:solidFill>
                <a:uFill>
                  <a:noFill/>
                </a:uFill>
                <a:hlinkClick r:id="rId3">
                  <a:extLst>
                    <a:ext uri="{A12FA001-AC4F-418D-AE19-62706E023703}">
                      <ahyp:hlinkClr val="tx"/>
                    </a:ext>
                  </a:extLst>
                </a:hlinkClick>
              </a:rPr>
              <a:t>Flat geometric background</a:t>
            </a:r>
            <a:endParaRPr>
              <a:solidFill>
                <a:schemeClr val="lt1"/>
              </a:solidFill>
            </a:endParaRPr>
          </a:p>
          <a:p>
            <a:pPr indent="0" lvl="0" marL="0" rtl="0" algn="l">
              <a:spcBef>
                <a:spcPts val="800"/>
              </a:spcBef>
              <a:spcAft>
                <a:spcPts val="0"/>
              </a:spcAft>
              <a:buNone/>
            </a:pPr>
            <a:r>
              <a:rPr b="1" lang="en" sz="2200">
                <a:solidFill>
                  <a:schemeClr val="accent5"/>
                </a:solidFill>
                <a:latin typeface="Red Hat Display"/>
                <a:ea typeface="Red Hat Display"/>
                <a:cs typeface="Red Hat Display"/>
                <a:sym typeface="Red Hat Display"/>
              </a:rPr>
              <a:t>PHOTOS:</a:t>
            </a:r>
            <a:endParaRPr b="1" sz="2200">
              <a:solidFill>
                <a:schemeClr val="accent5"/>
              </a:solidFill>
              <a:latin typeface="Red Hat Display"/>
              <a:ea typeface="Red Hat Display"/>
              <a:cs typeface="Red Hat Display"/>
              <a:sym typeface="Red Hat Display"/>
            </a:endParaRPr>
          </a:p>
          <a:p>
            <a:pPr indent="-317500" lvl="0" marL="457200" rtl="0" algn="l">
              <a:spcBef>
                <a:spcPts val="800"/>
              </a:spcBef>
              <a:spcAft>
                <a:spcPts val="0"/>
              </a:spcAft>
              <a:buSzPts val="1400"/>
              <a:buChar char="●"/>
            </a:pPr>
            <a:r>
              <a:rPr lang="en">
                <a:solidFill>
                  <a:schemeClr val="lt1"/>
                </a:solidFill>
                <a:uFill>
                  <a:noFill/>
                </a:uFill>
                <a:hlinkClick r:id="rId4">
                  <a:extLst>
                    <a:ext uri="{A12FA001-AC4F-418D-AE19-62706E023703}">
                      <ahyp:hlinkClr val="tx"/>
                    </a:ext>
                  </a:extLst>
                </a:hlinkClick>
              </a:rPr>
              <a:t>Young pretty girl looking through metal grid</a:t>
            </a:r>
            <a:endParaRPr>
              <a:solidFill>
                <a:schemeClr val="lt1"/>
              </a:solidFill>
            </a:endParaRPr>
          </a:p>
          <a:p>
            <a:pPr indent="-317500" lvl="0" marL="457200" rtl="0" algn="l">
              <a:spcBef>
                <a:spcPts val="0"/>
              </a:spcBef>
              <a:spcAft>
                <a:spcPts val="0"/>
              </a:spcAft>
              <a:buSzPts val="1400"/>
              <a:buChar char="●"/>
            </a:pPr>
            <a:r>
              <a:rPr lang="en">
                <a:solidFill>
                  <a:schemeClr val="lt1"/>
                </a:solidFill>
                <a:uFill>
                  <a:noFill/>
                </a:uFill>
                <a:hlinkClick r:id="rId5">
                  <a:extLst>
                    <a:ext uri="{A12FA001-AC4F-418D-AE19-62706E023703}">
                      <ahyp:hlinkClr val="tx"/>
                    </a:ext>
                  </a:extLst>
                </a:hlinkClick>
              </a:rPr>
              <a:t>Portrait of a smiling young woman standing behind the fence</a:t>
            </a:r>
            <a:endParaRPr>
              <a:solidFill>
                <a:schemeClr val="lt1"/>
              </a:solidFill>
            </a:endParaRPr>
          </a:p>
          <a:p>
            <a:pPr indent="-317500" lvl="0" marL="457200" rtl="0" algn="l">
              <a:spcBef>
                <a:spcPts val="0"/>
              </a:spcBef>
              <a:spcAft>
                <a:spcPts val="0"/>
              </a:spcAft>
              <a:buSzPts val="1400"/>
              <a:buChar char="●"/>
            </a:pPr>
            <a:r>
              <a:rPr lang="en">
                <a:solidFill>
                  <a:schemeClr val="lt1"/>
                </a:solidFill>
                <a:uFill>
                  <a:noFill/>
                </a:uFill>
                <a:hlinkClick r:id="rId6">
                  <a:extLst>
                    <a:ext uri="{A12FA001-AC4F-418D-AE19-62706E023703}">
                      <ahyp:hlinkClr val="tx"/>
                    </a:ext>
                  </a:extLst>
                </a:hlinkClick>
              </a:rPr>
              <a:t>Smiling teenager with stack of books</a:t>
            </a:r>
            <a:endParaRPr>
              <a:solidFill>
                <a:schemeClr val="lt1"/>
              </a:solidFill>
            </a:endParaRPr>
          </a:p>
          <a:p>
            <a:pPr indent="-317500" lvl="0" marL="457200" rtl="0" algn="l">
              <a:spcBef>
                <a:spcPts val="0"/>
              </a:spcBef>
              <a:spcAft>
                <a:spcPts val="0"/>
              </a:spcAft>
              <a:buSzPts val="1400"/>
              <a:buChar char="●"/>
            </a:pPr>
            <a:r>
              <a:rPr lang="en">
                <a:solidFill>
                  <a:schemeClr val="lt1"/>
                </a:solidFill>
                <a:uFill>
                  <a:noFill/>
                </a:uFill>
                <a:hlinkClick r:id="rId7">
                  <a:extLst>
                    <a:ext uri="{A12FA001-AC4F-418D-AE19-62706E023703}">
                      <ahyp:hlinkClr val="tx"/>
                    </a:ext>
                  </a:extLst>
                </a:hlinkClick>
              </a:rPr>
              <a:t>Study group learning in the library</a:t>
            </a:r>
            <a:endParaRPr>
              <a:solidFill>
                <a:schemeClr val="lt1"/>
              </a:solidFill>
            </a:endParaRPr>
          </a:p>
          <a:p>
            <a:pPr indent="-317500" lvl="0" marL="457200" rtl="0" algn="l">
              <a:spcBef>
                <a:spcPts val="0"/>
              </a:spcBef>
              <a:spcAft>
                <a:spcPts val="0"/>
              </a:spcAft>
              <a:buSzPts val="1400"/>
              <a:buChar char="●"/>
            </a:pPr>
            <a:r>
              <a:rPr lang="en">
                <a:solidFill>
                  <a:schemeClr val="lt1"/>
                </a:solidFill>
                <a:uFill>
                  <a:noFill/>
                </a:uFill>
                <a:hlinkClick r:id="rId8">
                  <a:extLst>
                    <a:ext uri="{A12FA001-AC4F-418D-AE19-62706E023703}">
                      <ahyp:hlinkClr val="tx"/>
                    </a:ext>
                  </a:extLst>
                </a:hlinkClick>
              </a:rPr>
              <a:t>Free photo multiracial hands coming together</a:t>
            </a:r>
            <a:endParaRPr>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91" name="Shape 2191"/>
        <p:cNvGrpSpPr/>
        <p:nvPr/>
      </p:nvGrpSpPr>
      <p:grpSpPr>
        <a:xfrm>
          <a:off x="0" y="0"/>
          <a:ext cx="0" cy="0"/>
          <a:chOff x="0" y="0"/>
          <a:chExt cx="0" cy="0"/>
        </a:xfrm>
      </p:grpSpPr>
      <p:sp>
        <p:nvSpPr>
          <p:cNvPr id="2192" name="Google Shape;2192;p7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2193" name="Google Shape;2193;p74"/>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dk2"/>
                </a:solidFill>
                <a:hlinkClick action="ppaction://hlinksldjump" r:id="rId4">
                  <a:extLst>
                    <a:ext uri="{A12FA001-AC4F-418D-AE19-62706E023703}">
                      <ahyp:hlinkClr val="tx"/>
                    </a:ext>
                  </a:extLst>
                </a:hlinkClick>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97" name="Shape 2197"/>
        <p:cNvGrpSpPr/>
        <p:nvPr/>
      </p:nvGrpSpPr>
      <p:grpSpPr>
        <a:xfrm>
          <a:off x="0" y="0"/>
          <a:ext cx="0" cy="0"/>
          <a:chOff x="0" y="0"/>
          <a:chExt cx="0" cy="0"/>
        </a:xfrm>
      </p:grpSpPr>
      <p:sp>
        <p:nvSpPr>
          <p:cNvPr id="2198" name="Google Shape;2198;p75"/>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dk2"/>
                </a:solidFill>
                <a:hlinkClick action="ppaction://hlinksldjump" r:id="rId4">
                  <a:extLst>
                    <a:ext uri="{A12FA001-AC4F-418D-AE19-62706E023703}">
                      <ahyp:hlinkClr val="tx"/>
                    </a:ext>
                  </a:extLst>
                </a:hlinkClick>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2199" name="Google Shape;2199;p7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2" name="Shape 1152"/>
        <p:cNvGrpSpPr/>
        <p:nvPr/>
      </p:nvGrpSpPr>
      <p:grpSpPr>
        <a:xfrm>
          <a:off x="0" y="0"/>
          <a:ext cx="0" cy="0"/>
          <a:chOff x="0" y="0"/>
          <a:chExt cx="0" cy="0"/>
        </a:xfrm>
      </p:grpSpPr>
      <p:sp>
        <p:nvSpPr>
          <p:cNvPr id="1153" name="Google Shape;1153;p40"/>
          <p:cNvSpPr txBox="1"/>
          <p:nvPr>
            <p:ph idx="1" type="subTitle"/>
          </p:nvPr>
        </p:nvSpPr>
        <p:spPr>
          <a:xfrm>
            <a:off x="2079525" y="2785775"/>
            <a:ext cx="4984800" cy="67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sp>
        <p:nvSpPr>
          <p:cNvPr id="1154" name="Google Shape;1154;p40"/>
          <p:cNvSpPr txBox="1"/>
          <p:nvPr>
            <p:ph type="title"/>
          </p:nvPr>
        </p:nvSpPr>
        <p:spPr>
          <a:xfrm>
            <a:off x="2079525" y="1681200"/>
            <a:ext cx="4984800" cy="1104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WHOA!</a:t>
            </a:r>
            <a:endParaRPr>
              <a:solidFill>
                <a:schemeClr val="lt1"/>
              </a:solidFill>
            </a:endParaRPr>
          </a:p>
        </p:txBody>
      </p:sp>
      <p:sp>
        <p:nvSpPr>
          <p:cNvPr id="1155" name="Google Shape;1155;p40"/>
          <p:cNvSpPr/>
          <p:nvPr/>
        </p:nvSpPr>
        <p:spPr>
          <a:xfrm>
            <a:off x="-1" y="0"/>
            <a:ext cx="2132365" cy="2132365"/>
          </a:xfrm>
          <a:custGeom>
            <a:rect b="b" l="l" r="r" t="t"/>
            <a:pathLst>
              <a:path extrusionOk="0" h="121226" w="121226">
                <a:moveTo>
                  <a:pt x="60624" y="20133"/>
                </a:moveTo>
                <a:cubicBezTo>
                  <a:pt x="82970" y="20133"/>
                  <a:pt x="101116" y="38256"/>
                  <a:pt x="101116" y="60625"/>
                </a:cubicBezTo>
                <a:cubicBezTo>
                  <a:pt x="101116" y="82993"/>
                  <a:pt x="82970" y="101117"/>
                  <a:pt x="60624" y="101117"/>
                </a:cubicBezTo>
                <a:cubicBezTo>
                  <a:pt x="38255" y="101117"/>
                  <a:pt x="20109" y="82993"/>
                  <a:pt x="20109" y="60625"/>
                </a:cubicBezTo>
                <a:cubicBezTo>
                  <a:pt x="20109" y="38256"/>
                  <a:pt x="38255" y="20133"/>
                  <a:pt x="60624" y="20133"/>
                </a:cubicBezTo>
                <a:close/>
                <a:moveTo>
                  <a:pt x="60624" y="1"/>
                </a:moveTo>
                <a:cubicBezTo>
                  <a:pt x="27139" y="1"/>
                  <a:pt x="0" y="27140"/>
                  <a:pt x="0" y="60625"/>
                </a:cubicBezTo>
                <a:cubicBezTo>
                  <a:pt x="0" y="94086"/>
                  <a:pt x="27139" y="121226"/>
                  <a:pt x="60624" y="121226"/>
                </a:cubicBezTo>
                <a:cubicBezTo>
                  <a:pt x="94086" y="121226"/>
                  <a:pt x="121225" y="94086"/>
                  <a:pt x="121225" y="60625"/>
                </a:cubicBezTo>
                <a:cubicBezTo>
                  <a:pt x="121225" y="27140"/>
                  <a:pt x="94086" y="1"/>
                  <a:pt x="60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0"/>
          <p:cNvSpPr/>
          <p:nvPr/>
        </p:nvSpPr>
        <p:spPr>
          <a:xfrm rot="-5400000">
            <a:off x="7456413" y="251213"/>
            <a:ext cx="971800" cy="2117625"/>
          </a:xfrm>
          <a:custGeom>
            <a:rect b="b" l="l" r="r" t="t"/>
            <a:pathLst>
              <a:path extrusionOk="0" h="84705" w="38872">
                <a:moveTo>
                  <a:pt x="19424" y="0"/>
                </a:moveTo>
                <a:cubicBezTo>
                  <a:pt x="8697" y="0"/>
                  <a:pt x="0" y="8720"/>
                  <a:pt x="0" y="19447"/>
                </a:cubicBezTo>
                <a:lnTo>
                  <a:pt x="0" y="65281"/>
                </a:lnTo>
                <a:cubicBezTo>
                  <a:pt x="0" y="76008"/>
                  <a:pt x="8697" y="84705"/>
                  <a:pt x="19424" y="84705"/>
                </a:cubicBezTo>
                <a:cubicBezTo>
                  <a:pt x="24492" y="84705"/>
                  <a:pt x="29102" y="82765"/>
                  <a:pt x="32549" y="79615"/>
                </a:cubicBezTo>
                <a:cubicBezTo>
                  <a:pt x="23350" y="76374"/>
                  <a:pt x="16731" y="67586"/>
                  <a:pt x="16731" y="57269"/>
                </a:cubicBezTo>
                <a:cubicBezTo>
                  <a:pt x="16731" y="44715"/>
                  <a:pt x="26500" y="34466"/>
                  <a:pt x="38872" y="33668"/>
                </a:cubicBezTo>
                <a:lnTo>
                  <a:pt x="38872" y="19447"/>
                </a:lnTo>
                <a:cubicBezTo>
                  <a:pt x="38872" y="8720"/>
                  <a:pt x="30152" y="0"/>
                  <a:pt x="1942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0"/>
          <p:cNvSpPr/>
          <p:nvPr/>
        </p:nvSpPr>
        <p:spPr>
          <a:xfrm rot="-5400000">
            <a:off x="7921188" y="-4137"/>
            <a:ext cx="788650" cy="1184075"/>
          </a:xfrm>
          <a:custGeom>
            <a:rect b="b" l="l" r="r" t="t"/>
            <a:pathLst>
              <a:path extrusionOk="0" h="47363" w="31546">
                <a:moveTo>
                  <a:pt x="7876" y="0"/>
                </a:moveTo>
                <a:cubicBezTo>
                  <a:pt x="7351" y="0"/>
                  <a:pt x="6826" y="23"/>
                  <a:pt x="6324" y="69"/>
                </a:cubicBezTo>
                <a:lnTo>
                  <a:pt x="6324" y="31682"/>
                </a:lnTo>
                <a:cubicBezTo>
                  <a:pt x="6324" y="37365"/>
                  <a:pt x="3881" y="42455"/>
                  <a:pt x="1" y="46016"/>
                </a:cubicBezTo>
                <a:cubicBezTo>
                  <a:pt x="2466" y="46883"/>
                  <a:pt x="5114" y="47363"/>
                  <a:pt x="7876" y="47363"/>
                </a:cubicBezTo>
                <a:cubicBezTo>
                  <a:pt x="20932" y="47363"/>
                  <a:pt x="31546" y="36749"/>
                  <a:pt x="31546" y="23670"/>
                </a:cubicBezTo>
                <a:cubicBezTo>
                  <a:pt x="31546" y="10591"/>
                  <a:pt x="20932" y="0"/>
                  <a:pt x="78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0"/>
          <p:cNvSpPr/>
          <p:nvPr/>
        </p:nvSpPr>
        <p:spPr>
          <a:xfrm rot="-5400000">
            <a:off x="8022763" y="526538"/>
            <a:ext cx="553525" cy="1148700"/>
          </a:xfrm>
          <a:custGeom>
            <a:rect b="b" l="l" r="r" t="t"/>
            <a:pathLst>
              <a:path extrusionOk="0" h="45948" w="22141">
                <a:moveTo>
                  <a:pt x="22141" y="1"/>
                </a:moveTo>
                <a:cubicBezTo>
                  <a:pt x="9769" y="799"/>
                  <a:pt x="0" y="11048"/>
                  <a:pt x="0" y="23602"/>
                </a:cubicBezTo>
                <a:cubicBezTo>
                  <a:pt x="0" y="33919"/>
                  <a:pt x="6619" y="42707"/>
                  <a:pt x="15818" y="45948"/>
                </a:cubicBezTo>
                <a:cubicBezTo>
                  <a:pt x="19698" y="42387"/>
                  <a:pt x="22141" y="37297"/>
                  <a:pt x="22141" y="31614"/>
                </a:cubicBezTo>
                <a:lnTo>
                  <a:pt x="221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0"/>
          <p:cNvSpPr/>
          <p:nvPr/>
        </p:nvSpPr>
        <p:spPr>
          <a:xfrm rot="-5400000">
            <a:off x="7260113" y="437238"/>
            <a:ext cx="1406625" cy="703600"/>
          </a:xfrm>
          <a:custGeom>
            <a:rect b="b" l="l" r="r" t="t"/>
            <a:pathLst>
              <a:path extrusionOk="0" fill="none" h="28144" w="56265">
                <a:moveTo>
                  <a:pt x="0" y="28144"/>
                </a:moveTo>
                <a:cubicBezTo>
                  <a:pt x="0" y="12600"/>
                  <a:pt x="12600" y="0"/>
                  <a:pt x="28144" y="0"/>
                </a:cubicBezTo>
                <a:cubicBezTo>
                  <a:pt x="43665" y="0"/>
                  <a:pt x="56265" y="12600"/>
                  <a:pt x="56265" y="28144"/>
                </a:cubicBez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0"/>
          <p:cNvSpPr/>
          <p:nvPr/>
        </p:nvSpPr>
        <p:spPr>
          <a:xfrm>
            <a:off x="716650" y="2522925"/>
            <a:ext cx="699050" cy="1944750"/>
          </a:xfrm>
          <a:custGeom>
            <a:rect b="b" l="l" r="r" t="t"/>
            <a:pathLst>
              <a:path extrusionOk="0" h="77790" w="27962">
                <a:moveTo>
                  <a:pt x="27962" y="1"/>
                </a:moveTo>
                <a:cubicBezTo>
                  <a:pt x="24287" y="663"/>
                  <a:pt x="20475" y="1028"/>
                  <a:pt x="16595" y="1028"/>
                </a:cubicBezTo>
                <a:lnTo>
                  <a:pt x="1" y="1028"/>
                </a:lnTo>
                <a:lnTo>
                  <a:pt x="1" y="70029"/>
                </a:lnTo>
                <a:cubicBezTo>
                  <a:pt x="1" y="74320"/>
                  <a:pt x="3470" y="77789"/>
                  <a:pt x="7762" y="77789"/>
                </a:cubicBezTo>
                <a:lnTo>
                  <a:pt x="20201" y="77789"/>
                </a:lnTo>
                <a:cubicBezTo>
                  <a:pt x="24493" y="77789"/>
                  <a:pt x="27962" y="74320"/>
                  <a:pt x="27962" y="70029"/>
                </a:cubicBezTo>
                <a:lnTo>
                  <a:pt x="2796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0"/>
          <p:cNvSpPr/>
          <p:nvPr/>
        </p:nvSpPr>
        <p:spPr>
          <a:xfrm>
            <a:off x="716663" y="982225"/>
            <a:ext cx="699050" cy="1566400"/>
          </a:xfrm>
          <a:custGeom>
            <a:rect b="b" l="l" r="r" t="t"/>
            <a:pathLst>
              <a:path extrusionOk="0" h="62656" w="27962">
                <a:moveTo>
                  <a:pt x="6780" y="1"/>
                </a:moveTo>
                <a:cubicBezTo>
                  <a:pt x="2945" y="503"/>
                  <a:pt x="1" y="3767"/>
                  <a:pt x="1" y="7716"/>
                </a:cubicBezTo>
                <a:lnTo>
                  <a:pt x="1" y="62656"/>
                </a:lnTo>
                <a:lnTo>
                  <a:pt x="16595" y="62656"/>
                </a:lnTo>
                <a:cubicBezTo>
                  <a:pt x="20475" y="62656"/>
                  <a:pt x="24287" y="62291"/>
                  <a:pt x="27962" y="61629"/>
                </a:cubicBezTo>
                <a:lnTo>
                  <a:pt x="27962" y="7716"/>
                </a:lnTo>
                <a:cubicBezTo>
                  <a:pt x="27962" y="3767"/>
                  <a:pt x="25017" y="503"/>
                  <a:pt x="2118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2" name="Google Shape;1162;p40"/>
          <p:cNvGrpSpPr/>
          <p:nvPr/>
        </p:nvGrpSpPr>
        <p:grpSpPr>
          <a:xfrm>
            <a:off x="7520035" y="2360625"/>
            <a:ext cx="453975" cy="948400"/>
            <a:chOff x="7520035" y="2360625"/>
            <a:chExt cx="453975" cy="948400"/>
          </a:xfrm>
        </p:grpSpPr>
        <p:grpSp>
          <p:nvGrpSpPr>
            <p:cNvPr id="1163" name="Google Shape;1163;p40"/>
            <p:cNvGrpSpPr/>
            <p:nvPr/>
          </p:nvGrpSpPr>
          <p:grpSpPr>
            <a:xfrm flipH="1">
              <a:off x="7520885" y="2813700"/>
              <a:ext cx="453125" cy="495325"/>
              <a:chOff x="4291875" y="1071125"/>
              <a:chExt cx="453125" cy="495325"/>
            </a:xfrm>
          </p:grpSpPr>
          <p:sp>
            <p:nvSpPr>
              <p:cNvPr id="1164" name="Google Shape;1164;p40"/>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0"/>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0"/>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0"/>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0"/>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0"/>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0"/>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0"/>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 name="Google Shape;1172;p40"/>
            <p:cNvGrpSpPr/>
            <p:nvPr/>
          </p:nvGrpSpPr>
          <p:grpSpPr>
            <a:xfrm flipH="1">
              <a:off x="7520035" y="2360625"/>
              <a:ext cx="453975" cy="495325"/>
              <a:chOff x="4291875" y="618050"/>
              <a:chExt cx="453975" cy="495325"/>
            </a:xfrm>
          </p:grpSpPr>
          <p:sp>
            <p:nvSpPr>
              <p:cNvPr id="1173" name="Google Shape;1173;p40"/>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0"/>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0"/>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0"/>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0"/>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0"/>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0"/>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03" name="Shape 2203"/>
        <p:cNvGrpSpPr/>
        <p:nvPr/>
      </p:nvGrpSpPr>
      <p:grpSpPr>
        <a:xfrm>
          <a:off x="0" y="0"/>
          <a:ext cx="0" cy="0"/>
          <a:chOff x="0" y="0"/>
          <a:chExt cx="0" cy="0"/>
        </a:xfrm>
      </p:grpSpPr>
      <p:sp>
        <p:nvSpPr>
          <p:cNvPr id="2204" name="Google Shape;2204;p76"/>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rgbClr val="FFFFFF"/>
                </a:solidFill>
              </a:rPr>
              <a:t>Red Hat Display</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https://fonts.google.com/specimen/Red+Hat+Display</a:t>
            </a:r>
            <a:r>
              <a:rPr lang="en" sz="1100">
                <a:solidFill>
                  <a:srgbClr val="FFFFFF"/>
                </a:solidFill>
              </a:rPr>
              <a:t>)</a:t>
            </a:r>
            <a:endParaRPr sz="1100">
              <a:solidFill>
                <a:srgbClr val="FFFFFF"/>
              </a:solidFill>
            </a:endParaRPr>
          </a:p>
          <a:p>
            <a:pPr indent="0" lvl="0" marL="0" rtl="0" algn="ctr">
              <a:lnSpc>
                <a:spcPct val="100000"/>
              </a:lnSpc>
              <a:spcBef>
                <a:spcPts val="0"/>
              </a:spcBef>
              <a:spcAft>
                <a:spcPts val="0"/>
              </a:spcAft>
              <a:buNone/>
            </a:pPr>
            <a:r>
              <a:t/>
            </a:r>
            <a:endParaRPr sz="1100">
              <a:solidFill>
                <a:srgbClr val="FFFFFF"/>
              </a:solidFill>
            </a:endParaRPr>
          </a:p>
          <a:p>
            <a:pPr indent="0" lvl="0" marL="0" rtl="0" algn="ctr">
              <a:lnSpc>
                <a:spcPct val="100000"/>
              </a:lnSpc>
              <a:spcBef>
                <a:spcPts val="0"/>
              </a:spcBef>
              <a:spcAft>
                <a:spcPts val="0"/>
              </a:spcAft>
              <a:buNone/>
            </a:pPr>
            <a:r>
              <a:rPr b="1" lang="en" sz="1100">
                <a:solidFill>
                  <a:srgbClr val="FFFFFF"/>
                </a:solidFill>
              </a:rPr>
              <a:t>Montserrat</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val="tx"/>
                    </a:ext>
                  </a:extLst>
                </a:hlinkClick>
              </a:rPr>
              <a:t>https://fonts.google.com/specimen/Montserrat</a:t>
            </a:r>
            <a:r>
              <a:rPr lang="en" sz="1100">
                <a:solidFill>
                  <a:srgbClr val="FFFFFF"/>
                </a:solidFill>
              </a:rPr>
              <a:t>)</a:t>
            </a:r>
            <a:endParaRPr sz="1100">
              <a:solidFill>
                <a:srgbClr val="FFFFFF"/>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2205" name="Google Shape;2205;p76"/>
          <p:cNvSpPr/>
          <p:nvPr/>
        </p:nvSpPr>
        <p:spPr>
          <a:xfrm>
            <a:off x="2052650" y="2947175"/>
            <a:ext cx="791400" cy="754200"/>
          </a:xfrm>
          <a:prstGeom prst="roundRect">
            <a:avLst>
              <a:gd fmla="val 16667" name="adj"/>
            </a:avLst>
          </a:prstGeom>
          <a:solidFill>
            <a:srgbClr val="15253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6"/>
          <p:cNvSpPr/>
          <p:nvPr/>
        </p:nvSpPr>
        <p:spPr>
          <a:xfrm>
            <a:off x="3114470"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6"/>
          <p:cNvSpPr/>
          <p:nvPr/>
        </p:nvSpPr>
        <p:spPr>
          <a:xfrm>
            <a:off x="4176289" y="2947175"/>
            <a:ext cx="791400" cy="754200"/>
          </a:xfrm>
          <a:prstGeom prst="roundRect">
            <a:avLst>
              <a:gd fmla="val 16667" name="adj"/>
            </a:avLst>
          </a:prstGeom>
          <a:solidFill>
            <a:srgbClr val="4652A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6"/>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chemeClr val="lt1"/>
                </a:solidFill>
              </a:rPr>
              <a:t>15253d</a:t>
            </a:r>
            <a:endParaRPr sz="1000">
              <a:solidFill>
                <a:srgbClr val="FFFFFF"/>
              </a:solidFill>
            </a:endParaRPr>
          </a:p>
        </p:txBody>
      </p:sp>
      <p:sp>
        <p:nvSpPr>
          <p:cNvPr id="2209" name="Google Shape;2209;p76"/>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t>
            </a:r>
            <a:r>
              <a:rPr lang="en" sz="1000"/>
              <a:t>ffffff</a:t>
            </a:r>
            <a:endParaRPr sz="1000"/>
          </a:p>
        </p:txBody>
      </p:sp>
      <p:sp>
        <p:nvSpPr>
          <p:cNvPr id="2210" name="Google Shape;2210;p76"/>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chemeClr val="lt1"/>
                </a:solidFill>
              </a:rPr>
              <a:t>4652ad</a:t>
            </a:r>
            <a:endParaRPr sz="1000">
              <a:solidFill>
                <a:srgbClr val="FFFFFF"/>
              </a:solidFill>
            </a:endParaRPr>
          </a:p>
        </p:txBody>
      </p:sp>
      <p:sp>
        <p:nvSpPr>
          <p:cNvPr id="2211" name="Google Shape;2211;p76"/>
          <p:cNvSpPr/>
          <p:nvPr/>
        </p:nvSpPr>
        <p:spPr>
          <a:xfrm>
            <a:off x="5238125" y="2947175"/>
            <a:ext cx="791400" cy="754200"/>
          </a:xfrm>
          <a:prstGeom prst="roundRect">
            <a:avLst>
              <a:gd fmla="val 16667" name="adj"/>
            </a:avLst>
          </a:prstGeom>
          <a:solidFill>
            <a:srgbClr val="6C78C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6"/>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chemeClr val="lt1"/>
                </a:solidFill>
              </a:rPr>
              <a:t>6c78c4</a:t>
            </a:r>
            <a:endParaRPr sz="1000">
              <a:solidFill>
                <a:srgbClr val="FFFFFF"/>
              </a:solidFill>
            </a:endParaRPr>
          </a:p>
        </p:txBody>
      </p:sp>
      <p:sp>
        <p:nvSpPr>
          <p:cNvPr id="2213" name="Google Shape;2213;p76"/>
          <p:cNvSpPr/>
          <p:nvPr/>
        </p:nvSpPr>
        <p:spPr>
          <a:xfrm>
            <a:off x="2583563" y="3878275"/>
            <a:ext cx="791400" cy="754200"/>
          </a:xfrm>
          <a:prstGeom prst="roundRect">
            <a:avLst>
              <a:gd fmla="val 16667" name="adj"/>
            </a:avLst>
          </a:prstGeom>
          <a:solidFill>
            <a:srgbClr val="F8A1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6"/>
          <p:cNvSpPr/>
          <p:nvPr/>
        </p:nvSpPr>
        <p:spPr>
          <a:xfrm>
            <a:off x="3645382" y="3878275"/>
            <a:ext cx="791400" cy="754200"/>
          </a:xfrm>
          <a:prstGeom prst="roundRect">
            <a:avLst>
              <a:gd fmla="val 16667" name="adj"/>
            </a:avLst>
          </a:prstGeom>
          <a:solidFill>
            <a:srgbClr val="F5762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6"/>
          <p:cNvSpPr/>
          <p:nvPr/>
        </p:nvSpPr>
        <p:spPr>
          <a:xfrm>
            <a:off x="4707202" y="3878275"/>
            <a:ext cx="791400" cy="754200"/>
          </a:xfrm>
          <a:prstGeom prst="roundRect">
            <a:avLst>
              <a:gd fmla="val 16667" name="adj"/>
            </a:avLst>
          </a:prstGeom>
          <a:solidFill>
            <a:srgbClr val="F3667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6"/>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f8a144</a:t>
            </a:r>
            <a:endParaRPr sz="1000">
              <a:solidFill>
                <a:srgbClr val="FFFFFF"/>
              </a:solidFill>
            </a:endParaRPr>
          </a:p>
        </p:txBody>
      </p:sp>
      <p:sp>
        <p:nvSpPr>
          <p:cNvPr id="2217" name="Google Shape;2217;p76"/>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f57629</a:t>
            </a:r>
            <a:endParaRPr sz="1000">
              <a:solidFill>
                <a:srgbClr val="FFFFFF"/>
              </a:solidFill>
            </a:endParaRPr>
          </a:p>
        </p:txBody>
      </p:sp>
      <p:sp>
        <p:nvSpPr>
          <p:cNvPr id="2218" name="Google Shape;2218;p76"/>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f36678</a:t>
            </a:r>
            <a:endParaRPr sz="1000">
              <a:solidFill>
                <a:srgbClr val="FFFFFF"/>
              </a:solidFill>
            </a:endParaRPr>
          </a:p>
        </p:txBody>
      </p:sp>
      <p:sp>
        <p:nvSpPr>
          <p:cNvPr id="2219" name="Google Shape;2219;p76"/>
          <p:cNvSpPr/>
          <p:nvPr/>
        </p:nvSpPr>
        <p:spPr>
          <a:xfrm>
            <a:off x="5769038" y="3878275"/>
            <a:ext cx="791400" cy="754200"/>
          </a:xfrm>
          <a:prstGeom prst="roundRect">
            <a:avLst>
              <a:gd fmla="val 16667" name="adj"/>
            </a:avLst>
          </a:prstGeom>
          <a:solidFill>
            <a:srgbClr val="F1495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6"/>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rgbClr val="FFFFFF"/>
                </a:solidFill>
              </a:rPr>
              <a:t>f14954</a:t>
            </a:r>
            <a:endParaRPr sz="1000">
              <a:solidFill>
                <a:srgbClr val="FFFFFF"/>
              </a:solidFill>
            </a:endParaRPr>
          </a:p>
        </p:txBody>
      </p:sp>
      <p:sp>
        <p:nvSpPr>
          <p:cNvPr id="2221" name="Google Shape;2221;p76"/>
          <p:cNvSpPr/>
          <p:nvPr/>
        </p:nvSpPr>
        <p:spPr>
          <a:xfrm>
            <a:off x="6299950" y="2947175"/>
            <a:ext cx="791400" cy="754200"/>
          </a:xfrm>
          <a:prstGeom prst="roundRect">
            <a:avLst>
              <a:gd fmla="val 16667" name="adj"/>
            </a:avLst>
          </a:prstGeom>
          <a:solidFill>
            <a:srgbClr val="5CC7A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6"/>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a:t>
            </a:r>
            <a:r>
              <a:rPr lang="en" sz="1000">
                <a:solidFill>
                  <a:schemeClr val="lt1"/>
                </a:solidFill>
              </a:rPr>
              <a:t>5cc7a8</a:t>
            </a:r>
            <a:endParaRPr sz="1000">
              <a:solidFill>
                <a:srgbClr val="FFFFFF"/>
              </a:solidFill>
            </a:endParaRPr>
          </a:p>
        </p:txBody>
      </p:sp>
      <p:sp>
        <p:nvSpPr>
          <p:cNvPr id="2223" name="Google Shape;2223;p76"/>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27" name="Shape 2227"/>
        <p:cNvGrpSpPr/>
        <p:nvPr/>
      </p:nvGrpSpPr>
      <p:grpSpPr>
        <a:xfrm>
          <a:off x="0" y="0"/>
          <a:ext cx="0" cy="0"/>
          <a:chOff x="0" y="0"/>
          <a:chExt cx="0" cy="0"/>
        </a:xfrm>
      </p:grpSpPr>
      <p:sp>
        <p:nvSpPr>
          <p:cNvPr id="2228" name="Google Shape;2228;p77"/>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2229" name="Google Shape;2229;p7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2230" name="Google Shape;2230;p7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2231" name="Google Shape;2231;p7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2232" name="Google Shape;2232;p7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2233" name="Google Shape;2233;p7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2234" name="Google Shape;2234;p7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2235" name="Google Shape;2235;p7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2236" name="Google Shape;2236;p7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2237" name="Google Shape;2237;p7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2238" name="Google Shape;2238;p7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2239" name="Google Shape;2239;p7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43" name="Shape 2243"/>
        <p:cNvGrpSpPr/>
        <p:nvPr/>
      </p:nvGrpSpPr>
      <p:grpSpPr>
        <a:xfrm>
          <a:off x="0" y="0"/>
          <a:ext cx="0" cy="0"/>
          <a:chOff x="0" y="0"/>
          <a:chExt cx="0" cy="0"/>
        </a:xfrm>
      </p:grpSpPr>
      <p:grpSp>
        <p:nvGrpSpPr>
          <p:cNvPr id="2244" name="Google Shape;2244;p78"/>
          <p:cNvGrpSpPr/>
          <p:nvPr/>
        </p:nvGrpSpPr>
        <p:grpSpPr>
          <a:xfrm>
            <a:off x="5048544" y="3019584"/>
            <a:ext cx="442841" cy="514271"/>
            <a:chOff x="4727025" y="1332775"/>
            <a:chExt cx="59900" cy="69625"/>
          </a:xfrm>
        </p:grpSpPr>
        <p:sp>
          <p:nvSpPr>
            <p:cNvPr id="2245" name="Google Shape;2245;p7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7" name="Google Shape;2247;p78"/>
          <p:cNvGrpSpPr/>
          <p:nvPr/>
        </p:nvGrpSpPr>
        <p:grpSpPr>
          <a:xfrm>
            <a:off x="5723860" y="2267072"/>
            <a:ext cx="500909" cy="500899"/>
            <a:chOff x="4820425" y="1329900"/>
            <a:chExt cx="70175" cy="70350"/>
          </a:xfrm>
        </p:grpSpPr>
        <p:sp>
          <p:nvSpPr>
            <p:cNvPr id="2248" name="Google Shape;2248;p7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2" name="Google Shape;2252;p78"/>
          <p:cNvGrpSpPr/>
          <p:nvPr/>
        </p:nvGrpSpPr>
        <p:grpSpPr>
          <a:xfrm>
            <a:off x="6376484" y="2278862"/>
            <a:ext cx="538135" cy="493119"/>
            <a:chOff x="4903200" y="1331525"/>
            <a:chExt cx="73575" cy="67425"/>
          </a:xfrm>
        </p:grpSpPr>
        <p:sp>
          <p:nvSpPr>
            <p:cNvPr id="2253" name="Google Shape;2253;p7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254" name="Google Shape;2254;p7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5" name="Google Shape;2255;p78"/>
          <p:cNvGrpSpPr/>
          <p:nvPr/>
        </p:nvGrpSpPr>
        <p:grpSpPr>
          <a:xfrm>
            <a:off x="5636435" y="3020840"/>
            <a:ext cx="544563" cy="511895"/>
            <a:chOff x="4815575" y="1416800"/>
            <a:chExt cx="73750" cy="71400"/>
          </a:xfrm>
        </p:grpSpPr>
        <p:sp>
          <p:nvSpPr>
            <p:cNvPr id="2256" name="Google Shape;2256;p7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9" name="Google Shape;2259;p78"/>
          <p:cNvGrpSpPr/>
          <p:nvPr/>
        </p:nvGrpSpPr>
        <p:grpSpPr>
          <a:xfrm>
            <a:off x="6333060" y="3020546"/>
            <a:ext cx="602914" cy="512477"/>
            <a:chOff x="4902475" y="1418875"/>
            <a:chExt cx="74500" cy="63775"/>
          </a:xfrm>
        </p:grpSpPr>
        <p:sp>
          <p:nvSpPr>
            <p:cNvPr id="2260" name="Google Shape;2260;p7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8"/>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2" name="Google Shape;2262;p78"/>
          <p:cNvGrpSpPr/>
          <p:nvPr/>
        </p:nvGrpSpPr>
        <p:grpSpPr>
          <a:xfrm>
            <a:off x="5748932" y="3759785"/>
            <a:ext cx="515391" cy="525699"/>
            <a:chOff x="4818100" y="1507675"/>
            <a:chExt cx="71225" cy="71625"/>
          </a:xfrm>
        </p:grpSpPr>
        <p:sp>
          <p:nvSpPr>
            <p:cNvPr id="2263" name="Google Shape;2263;p7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7" name="Google Shape;2267;p78"/>
          <p:cNvGrpSpPr/>
          <p:nvPr/>
        </p:nvGrpSpPr>
        <p:grpSpPr>
          <a:xfrm>
            <a:off x="5087034" y="3781317"/>
            <a:ext cx="522956" cy="489869"/>
            <a:chOff x="4721450" y="1509475"/>
            <a:chExt cx="79350" cy="74325"/>
          </a:xfrm>
        </p:grpSpPr>
        <p:sp>
          <p:nvSpPr>
            <p:cNvPr id="2268" name="Google Shape;2268;p7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2" name="Google Shape;2272;p78"/>
          <p:cNvGrpSpPr/>
          <p:nvPr/>
        </p:nvGrpSpPr>
        <p:grpSpPr>
          <a:xfrm>
            <a:off x="6410277" y="3761069"/>
            <a:ext cx="525704" cy="535436"/>
            <a:chOff x="4906800" y="1507500"/>
            <a:chExt cx="70350" cy="71075"/>
          </a:xfrm>
        </p:grpSpPr>
        <p:sp>
          <p:nvSpPr>
            <p:cNvPr id="2273" name="Google Shape;2273;p7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78"/>
          <p:cNvGrpSpPr/>
          <p:nvPr/>
        </p:nvGrpSpPr>
        <p:grpSpPr>
          <a:xfrm>
            <a:off x="4443099" y="2267050"/>
            <a:ext cx="508054" cy="508095"/>
            <a:chOff x="3736598" y="2170606"/>
            <a:chExt cx="404889" cy="404889"/>
          </a:xfrm>
        </p:grpSpPr>
        <p:sp>
          <p:nvSpPr>
            <p:cNvPr id="2279" name="Google Shape;2279;p7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3" name="Google Shape;2283;p78"/>
          <p:cNvGrpSpPr/>
          <p:nvPr/>
        </p:nvGrpSpPr>
        <p:grpSpPr>
          <a:xfrm>
            <a:off x="3731139" y="2267145"/>
            <a:ext cx="575790" cy="507904"/>
            <a:chOff x="3161917" y="2170682"/>
            <a:chExt cx="458870" cy="404737"/>
          </a:xfrm>
        </p:grpSpPr>
        <p:sp>
          <p:nvSpPr>
            <p:cNvPr id="2284" name="Google Shape;2284;p7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285" name="Google Shape;2285;p7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7" name="Google Shape;2287;p78"/>
          <p:cNvGrpSpPr/>
          <p:nvPr/>
        </p:nvGrpSpPr>
        <p:grpSpPr>
          <a:xfrm>
            <a:off x="3758669" y="3027517"/>
            <a:ext cx="520730" cy="498567"/>
            <a:chOff x="3179914" y="2889488"/>
            <a:chExt cx="422876" cy="404911"/>
          </a:xfrm>
        </p:grpSpPr>
        <p:sp>
          <p:nvSpPr>
            <p:cNvPr id="2288" name="Google Shape;2288;p7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4" name="Google Shape;2294;p78"/>
          <p:cNvGrpSpPr/>
          <p:nvPr/>
        </p:nvGrpSpPr>
        <p:grpSpPr>
          <a:xfrm>
            <a:off x="4387349" y="3027477"/>
            <a:ext cx="516145" cy="498648"/>
            <a:chOff x="3729467" y="2889422"/>
            <a:chExt cx="419153" cy="404977"/>
          </a:xfrm>
        </p:grpSpPr>
        <p:sp>
          <p:nvSpPr>
            <p:cNvPr id="2295" name="Google Shape;2295;p7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02" name="Google Shape;2302;p78"/>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8"/>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8"/>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8"/>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06" name="Google Shape;2306;p78"/>
          <p:cNvGrpSpPr/>
          <p:nvPr/>
        </p:nvGrpSpPr>
        <p:grpSpPr>
          <a:xfrm>
            <a:off x="7107677" y="2474362"/>
            <a:ext cx="166473" cy="141497"/>
            <a:chOff x="4660325" y="1866850"/>
            <a:chExt cx="68350" cy="58100"/>
          </a:xfrm>
        </p:grpSpPr>
        <p:sp>
          <p:nvSpPr>
            <p:cNvPr id="2307" name="Google Shape;2307;p7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9" name="Google Shape;2309;p78"/>
          <p:cNvGrpSpPr/>
          <p:nvPr/>
        </p:nvGrpSpPr>
        <p:grpSpPr>
          <a:xfrm>
            <a:off x="7417022" y="2500086"/>
            <a:ext cx="162515" cy="90049"/>
            <a:chOff x="4791775" y="1877500"/>
            <a:chExt cx="66725" cy="36975"/>
          </a:xfrm>
        </p:grpSpPr>
        <p:sp>
          <p:nvSpPr>
            <p:cNvPr id="2310" name="Google Shape;2310;p7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2" name="Google Shape;2312;p78"/>
          <p:cNvGrpSpPr/>
          <p:nvPr/>
        </p:nvGrpSpPr>
        <p:grpSpPr>
          <a:xfrm>
            <a:off x="7738734" y="2500086"/>
            <a:ext cx="144979" cy="90049"/>
            <a:chOff x="4923925" y="1877500"/>
            <a:chExt cx="59525" cy="36975"/>
          </a:xfrm>
        </p:grpSpPr>
        <p:sp>
          <p:nvSpPr>
            <p:cNvPr id="2313" name="Google Shape;2313;p7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5" name="Google Shape;2315;p78"/>
          <p:cNvGrpSpPr/>
          <p:nvPr/>
        </p:nvGrpSpPr>
        <p:grpSpPr>
          <a:xfrm>
            <a:off x="8033226" y="2482277"/>
            <a:ext cx="141447" cy="125667"/>
            <a:chOff x="5058450" y="1870100"/>
            <a:chExt cx="58075" cy="51600"/>
          </a:xfrm>
        </p:grpSpPr>
        <p:sp>
          <p:nvSpPr>
            <p:cNvPr id="2316" name="Google Shape;2316;p7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8" name="Google Shape;2318;p78"/>
          <p:cNvGrpSpPr/>
          <p:nvPr/>
        </p:nvGrpSpPr>
        <p:grpSpPr>
          <a:xfrm>
            <a:off x="7447741" y="2904685"/>
            <a:ext cx="101077" cy="107645"/>
            <a:chOff x="4811425" y="2065025"/>
            <a:chExt cx="41500" cy="44200"/>
          </a:xfrm>
        </p:grpSpPr>
        <p:sp>
          <p:nvSpPr>
            <p:cNvPr id="2319" name="Google Shape;2319;p7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1" name="Google Shape;2321;p78"/>
          <p:cNvGrpSpPr/>
          <p:nvPr/>
        </p:nvGrpSpPr>
        <p:grpSpPr>
          <a:xfrm>
            <a:off x="7740178" y="2904898"/>
            <a:ext cx="120867" cy="107218"/>
            <a:chOff x="4929875" y="2065025"/>
            <a:chExt cx="49625" cy="44025"/>
          </a:xfrm>
        </p:grpSpPr>
        <p:sp>
          <p:nvSpPr>
            <p:cNvPr id="2322" name="Google Shape;2322;p7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4" name="Google Shape;2324;p78"/>
          <p:cNvGrpSpPr/>
          <p:nvPr/>
        </p:nvGrpSpPr>
        <p:grpSpPr>
          <a:xfrm>
            <a:off x="8068847" y="2907912"/>
            <a:ext cx="70206" cy="101191"/>
            <a:chOff x="5083925" y="2066350"/>
            <a:chExt cx="28825" cy="41550"/>
          </a:xfrm>
        </p:grpSpPr>
        <p:sp>
          <p:nvSpPr>
            <p:cNvPr id="2325" name="Google Shape;2325;p7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7" name="Google Shape;2327;p78"/>
          <p:cNvGrpSpPr/>
          <p:nvPr/>
        </p:nvGrpSpPr>
        <p:grpSpPr>
          <a:xfrm>
            <a:off x="7100401" y="2923559"/>
            <a:ext cx="181026" cy="69896"/>
            <a:chOff x="4659775" y="2072775"/>
            <a:chExt cx="74325" cy="28700"/>
          </a:xfrm>
        </p:grpSpPr>
        <p:sp>
          <p:nvSpPr>
            <p:cNvPr id="2328" name="Google Shape;2328;p7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1" name="Google Shape;2331;p78"/>
          <p:cNvGrpSpPr/>
          <p:nvPr/>
        </p:nvGrpSpPr>
        <p:grpSpPr>
          <a:xfrm>
            <a:off x="8020257" y="2714124"/>
            <a:ext cx="167387" cy="89197"/>
            <a:chOff x="4662475" y="1976500"/>
            <a:chExt cx="68725" cy="36625"/>
          </a:xfrm>
        </p:grpSpPr>
        <p:sp>
          <p:nvSpPr>
            <p:cNvPr id="2332" name="Google Shape;2332;p7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5" name="Google Shape;2335;p78"/>
          <p:cNvGrpSpPr/>
          <p:nvPr/>
        </p:nvGrpSpPr>
        <p:grpSpPr>
          <a:xfrm>
            <a:off x="7717162" y="2717564"/>
            <a:ext cx="166899" cy="82317"/>
            <a:chOff x="4920150" y="1977875"/>
            <a:chExt cx="68525" cy="33800"/>
          </a:xfrm>
        </p:grpSpPr>
        <p:sp>
          <p:nvSpPr>
            <p:cNvPr id="2336" name="Google Shape;2336;p7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9" name="Google Shape;2339;p78"/>
          <p:cNvGrpSpPr/>
          <p:nvPr/>
        </p:nvGrpSpPr>
        <p:grpSpPr>
          <a:xfrm>
            <a:off x="7128319" y="3121482"/>
            <a:ext cx="125190" cy="127858"/>
            <a:chOff x="4676550" y="2160575"/>
            <a:chExt cx="51400" cy="52500"/>
          </a:xfrm>
        </p:grpSpPr>
        <p:sp>
          <p:nvSpPr>
            <p:cNvPr id="2340" name="Google Shape;2340;p7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 name="Google Shape;2343;p78"/>
          <p:cNvGrpSpPr/>
          <p:nvPr/>
        </p:nvGrpSpPr>
        <p:grpSpPr>
          <a:xfrm>
            <a:off x="7425577" y="3128514"/>
            <a:ext cx="145405" cy="113794"/>
            <a:chOff x="4768325" y="2163475"/>
            <a:chExt cx="59700" cy="46725"/>
          </a:xfrm>
        </p:grpSpPr>
        <p:sp>
          <p:nvSpPr>
            <p:cNvPr id="2344" name="Google Shape;2344;p7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46" name="Google Shape;2346;p78"/>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8"/>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8"/>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8"/>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8"/>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8"/>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2" name="Google Shape;2352;p78"/>
          <p:cNvGrpSpPr/>
          <p:nvPr/>
        </p:nvGrpSpPr>
        <p:grpSpPr>
          <a:xfrm>
            <a:off x="7441895" y="3383608"/>
            <a:ext cx="112768" cy="106853"/>
            <a:chOff x="4768575" y="2253950"/>
            <a:chExt cx="46300" cy="43875"/>
          </a:xfrm>
        </p:grpSpPr>
        <p:sp>
          <p:nvSpPr>
            <p:cNvPr id="2353" name="Google Shape;2353;p7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 name="Google Shape;2355;p78"/>
          <p:cNvGrpSpPr/>
          <p:nvPr/>
        </p:nvGrpSpPr>
        <p:grpSpPr>
          <a:xfrm>
            <a:off x="7741518" y="3872634"/>
            <a:ext cx="118187" cy="146246"/>
            <a:chOff x="4960900" y="2433225"/>
            <a:chExt cx="48525" cy="60050"/>
          </a:xfrm>
        </p:grpSpPr>
        <p:sp>
          <p:nvSpPr>
            <p:cNvPr id="2356" name="Google Shape;2356;p7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8" name="Google Shape;2358;p78"/>
          <p:cNvGrpSpPr/>
          <p:nvPr/>
        </p:nvGrpSpPr>
        <p:grpSpPr>
          <a:xfrm>
            <a:off x="7430083" y="4136695"/>
            <a:ext cx="136394" cy="143810"/>
            <a:chOff x="4854075" y="2527625"/>
            <a:chExt cx="56000" cy="59050"/>
          </a:xfrm>
        </p:grpSpPr>
        <p:sp>
          <p:nvSpPr>
            <p:cNvPr id="2359" name="Google Shape;2359;p7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1" name="Google Shape;2361;p78"/>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8"/>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8"/>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4" name="Google Shape;2364;p78"/>
          <p:cNvGrpSpPr/>
          <p:nvPr/>
        </p:nvGrpSpPr>
        <p:grpSpPr>
          <a:xfrm>
            <a:off x="8054294" y="3600439"/>
            <a:ext cx="99312" cy="160797"/>
            <a:chOff x="5059700" y="2334775"/>
            <a:chExt cx="40775" cy="66025"/>
          </a:xfrm>
        </p:grpSpPr>
        <p:sp>
          <p:nvSpPr>
            <p:cNvPr id="2365" name="Google Shape;2365;p7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4" name="Google Shape;2374;p78"/>
          <p:cNvGrpSpPr/>
          <p:nvPr/>
        </p:nvGrpSpPr>
        <p:grpSpPr>
          <a:xfrm>
            <a:off x="8011458" y="3865571"/>
            <a:ext cx="184984" cy="160371"/>
            <a:chOff x="5037700" y="2430325"/>
            <a:chExt cx="75950" cy="65850"/>
          </a:xfrm>
        </p:grpSpPr>
        <p:sp>
          <p:nvSpPr>
            <p:cNvPr id="2375" name="Google Shape;2375;p7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7" name="Google Shape;2377;p78"/>
          <p:cNvGrpSpPr/>
          <p:nvPr/>
        </p:nvGrpSpPr>
        <p:grpSpPr>
          <a:xfrm>
            <a:off x="7430964" y="3632023"/>
            <a:ext cx="173014" cy="97629"/>
            <a:chOff x="4756975" y="2341800"/>
            <a:chExt cx="91975" cy="51925"/>
          </a:xfrm>
        </p:grpSpPr>
        <p:sp>
          <p:nvSpPr>
            <p:cNvPr id="2378" name="Google Shape;2378;p7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8" name="Google Shape;2398;p78"/>
          <p:cNvGrpSpPr/>
          <p:nvPr/>
        </p:nvGrpSpPr>
        <p:grpSpPr>
          <a:xfrm>
            <a:off x="7697901" y="4120720"/>
            <a:ext cx="212497" cy="175761"/>
            <a:chOff x="4943575" y="2516350"/>
            <a:chExt cx="98675" cy="81700"/>
          </a:xfrm>
        </p:grpSpPr>
        <p:sp>
          <p:nvSpPr>
            <p:cNvPr id="2399" name="Google Shape;2399;p7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7" name="Google Shape;2477;p78"/>
          <p:cNvGrpSpPr/>
          <p:nvPr/>
        </p:nvGrpSpPr>
        <p:grpSpPr>
          <a:xfrm>
            <a:off x="1955962" y="3346963"/>
            <a:ext cx="965351" cy="134611"/>
            <a:chOff x="4411970" y="2962952"/>
            <a:chExt cx="706544" cy="104212"/>
          </a:xfrm>
        </p:grpSpPr>
        <p:sp>
          <p:nvSpPr>
            <p:cNvPr id="2478" name="Google Shape;2478;p7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2" name="Google Shape;2482;p78"/>
          <p:cNvGrpSpPr/>
          <p:nvPr/>
        </p:nvGrpSpPr>
        <p:grpSpPr>
          <a:xfrm>
            <a:off x="1955962" y="2935877"/>
            <a:ext cx="960158" cy="289172"/>
            <a:chOff x="4411970" y="2726085"/>
            <a:chExt cx="643107" cy="193659"/>
          </a:xfrm>
        </p:grpSpPr>
        <p:sp>
          <p:nvSpPr>
            <p:cNvPr id="2483" name="Google Shape;2483;p7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78"/>
          <p:cNvGrpSpPr/>
          <p:nvPr/>
        </p:nvGrpSpPr>
        <p:grpSpPr>
          <a:xfrm>
            <a:off x="958854" y="3201987"/>
            <a:ext cx="833173" cy="259209"/>
            <a:chOff x="4411970" y="4340222"/>
            <a:chExt cx="779467" cy="242683"/>
          </a:xfrm>
        </p:grpSpPr>
        <p:sp>
          <p:nvSpPr>
            <p:cNvPr id="2487" name="Google Shape;2487;p7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0" name="Google Shape;2490;p78"/>
          <p:cNvGrpSpPr/>
          <p:nvPr/>
        </p:nvGrpSpPr>
        <p:grpSpPr>
          <a:xfrm>
            <a:off x="1955962" y="2597733"/>
            <a:ext cx="965160" cy="216230"/>
            <a:chOff x="4411970" y="2468674"/>
            <a:chExt cx="747317" cy="167425"/>
          </a:xfrm>
        </p:grpSpPr>
        <p:sp>
          <p:nvSpPr>
            <p:cNvPr id="2491" name="Google Shape;2491;p7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3" name="Google Shape;2493;p78"/>
          <p:cNvGrpSpPr/>
          <p:nvPr/>
        </p:nvGrpSpPr>
        <p:grpSpPr>
          <a:xfrm>
            <a:off x="954709" y="2502450"/>
            <a:ext cx="810451" cy="319148"/>
            <a:chOff x="4411970" y="3686602"/>
            <a:chExt cx="797845" cy="314215"/>
          </a:xfrm>
        </p:grpSpPr>
        <p:sp>
          <p:nvSpPr>
            <p:cNvPr id="2494" name="Google Shape;2494;p78"/>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8"/>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8"/>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8"/>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8"/>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9" name="Google Shape;2499;p78"/>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00" name="Google Shape;2500;p78"/>
          <p:cNvGrpSpPr/>
          <p:nvPr/>
        </p:nvGrpSpPr>
        <p:grpSpPr>
          <a:xfrm>
            <a:off x="954806" y="2256974"/>
            <a:ext cx="1970333" cy="208784"/>
            <a:chOff x="6336019" y="3733725"/>
            <a:chExt cx="2566206" cy="351310"/>
          </a:xfrm>
        </p:grpSpPr>
        <p:sp>
          <p:nvSpPr>
            <p:cNvPr id="2501" name="Google Shape;2501;p78"/>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8"/>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8"/>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8"/>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78"/>
          <p:cNvGrpSpPr/>
          <p:nvPr/>
        </p:nvGrpSpPr>
        <p:grpSpPr>
          <a:xfrm>
            <a:off x="1955962" y="3864529"/>
            <a:ext cx="946551" cy="153200"/>
            <a:chOff x="4404545" y="3301592"/>
            <a:chExt cx="782403" cy="129272"/>
          </a:xfrm>
        </p:grpSpPr>
        <p:sp>
          <p:nvSpPr>
            <p:cNvPr id="2506" name="Google Shape;2506;p7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8"/>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8" name="Google Shape;2508;p78"/>
          <p:cNvGrpSpPr/>
          <p:nvPr/>
        </p:nvGrpSpPr>
        <p:grpSpPr>
          <a:xfrm>
            <a:off x="1955962" y="3603488"/>
            <a:ext cx="962257" cy="139127"/>
            <a:chOff x="4411970" y="3131459"/>
            <a:chExt cx="710520" cy="117397"/>
          </a:xfrm>
        </p:grpSpPr>
        <p:sp>
          <p:nvSpPr>
            <p:cNvPr id="2509" name="Google Shape;2509;p7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511" name="Google Shape;2511;p78"/>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12" name="Google Shape;2512;p78"/>
          <p:cNvGrpSpPr/>
          <p:nvPr/>
        </p:nvGrpSpPr>
        <p:grpSpPr>
          <a:xfrm>
            <a:off x="956107" y="3538282"/>
            <a:ext cx="823838" cy="458988"/>
            <a:chOff x="4411970" y="1801825"/>
            <a:chExt cx="734586" cy="409262"/>
          </a:xfrm>
        </p:grpSpPr>
        <p:sp>
          <p:nvSpPr>
            <p:cNvPr id="2513" name="Google Shape;2513;p7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 name="Google Shape;2515;p78"/>
          <p:cNvGrpSpPr/>
          <p:nvPr/>
        </p:nvGrpSpPr>
        <p:grpSpPr>
          <a:xfrm>
            <a:off x="956107" y="4086708"/>
            <a:ext cx="856348" cy="212039"/>
            <a:chOff x="4411970" y="2233974"/>
            <a:chExt cx="763574" cy="189068"/>
          </a:xfrm>
        </p:grpSpPr>
        <p:sp>
          <p:nvSpPr>
            <p:cNvPr id="2516" name="Google Shape;2516;p78"/>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8"/>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8" name="Google Shape;2518;p78"/>
          <p:cNvGrpSpPr/>
          <p:nvPr/>
        </p:nvGrpSpPr>
        <p:grpSpPr>
          <a:xfrm>
            <a:off x="3066303" y="2262044"/>
            <a:ext cx="511602" cy="511602"/>
            <a:chOff x="5681300" y="2527788"/>
            <a:chExt cx="805800" cy="805800"/>
          </a:xfrm>
        </p:grpSpPr>
        <p:sp>
          <p:nvSpPr>
            <p:cNvPr id="2519" name="Google Shape;2519;p78"/>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1" name="Google Shape;2521;p78"/>
          <p:cNvGrpSpPr/>
          <p:nvPr/>
        </p:nvGrpSpPr>
        <p:grpSpPr>
          <a:xfrm>
            <a:off x="3063497" y="3028627"/>
            <a:ext cx="513021" cy="512935"/>
            <a:chOff x="4049800" y="640400"/>
            <a:chExt cx="858900" cy="858900"/>
          </a:xfrm>
        </p:grpSpPr>
        <p:sp>
          <p:nvSpPr>
            <p:cNvPr id="2522" name="Google Shape;2522;p78"/>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8"/>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78"/>
          <p:cNvGrpSpPr/>
          <p:nvPr/>
        </p:nvGrpSpPr>
        <p:grpSpPr>
          <a:xfrm>
            <a:off x="2980696" y="3680519"/>
            <a:ext cx="686489" cy="686585"/>
            <a:chOff x="5080188" y="927900"/>
            <a:chExt cx="961200" cy="961200"/>
          </a:xfrm>
        </p:grpSpPr>
        <p:sp>
          <p:nvSpPr>
            <p:cNvPr id="2525" name="Google Shape;2525;p78"/>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8"/>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8"/>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8"/>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3" name="Google Shape;2533;p78"/>
          <p:cNvGrpSpPr/>
          <p:nvPr/>
        </p:nvGrpSpPr>
        <p:grpSpPr>
          <a:xfrm>
            <a:off x="3763848" y="3773248"/>
            <a:ext cx="510373" cy="510937"/>
            <a:chOff x="7508249" y="1522825"/>
            <a:chExt cx="1326332" cy="1322987"/>
          </a:xfrm>
        </p:grpSpPr>
        <p:sp>
          <p:nvSpPr>
            <p:cNvPr id="2534" name="Google Shape;2534;p78"/>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8"/>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8"/>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8"/>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8"/>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8"/>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8"/>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8"/>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8"/>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8"/>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4" name="Google Shape;2544;p78"/>
          <p:cNvGrpSpPr/>
          <p:nvPr/>
        </p:nvGrpSpPr>
        <p:grpSpPr>
          <a:xfrm>
            <a:off x="4455441" y="3774653"/>
            <a:ext cx="492652" cy="503348"/>
            <a:chOff x="6039282" y="1042577"/>
            <a:chExt cx="734315" cy="731929"/>
          </a:xfrm>
        </p:grpSpPr>
        <p:sp>
          <p:nvSpPr>
            <p:cNvPr id="2545" name="Google Shape;2545;p7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 name="Google Shape;2566;p78"/>
          <p:cNvGrpSpPr/>
          <p:nvPr/>
        </p:nvGrpSpPr>
        <p:grpSpPr>
          <a:xfrm>
            <a:off x="5095855" y="2270694"/>
            <a:ext cx="483304" cy="504902"/>
            <a:chOff x="1825800" y="1651625"/>
            <a:chExt cx="568125" cy="591775"/>
          </a:xfrm>
        </p:grpSpPr>
        <p:sp>
          <p:nvSpPr>
            <p:cNvPr id="2567" name="Google Shape;2567;p78"/>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8"/>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8"/>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8"/>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8"/>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73" name="Google Shape;2573;p78"/>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8"/>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8"/>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8"/>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8"/>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2578" name="Google Shape;2578;p7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2" name="Shape 2582"/>
        <p:cNvGrpSpPr/>
        <p:nvPr/>
      </p:nvGrpSpPr>
      <p:grpSpPr>
        <a:xfrm>
          <a:off x="0" y="0"/>
          <a:ext cx="0" cy="0"/>
          <a:chOff x="0" y="0"/>
          <a:chExt cx="0" cy="0"/>
        </a:xfrm>
      </p:grpSpPr>
      <p:grpSp>
        <p:nvGrpSpPr>
          <p:cNvPr id="2583" name="Google Shape;2583;p79"/>
          <p:cNvGrpSpPr/>
          <p:nvPr/>
        </p:nvGrpSpPr>
        <p:grpSpPr>
          <a:xfrm>
            <a:off x="722059" y="955168"/>
            <a:ext cx="2492868" cy="1379876"/>
            <a:chOff x="2654821" y="2311071"/>
            <a:chExt cx="2279715" cy="1262120"/>
          </a:xfrm>
        </p:grpSpPr>
        <p:grpSp>
          <p:nvGrpSpPr>
            <p:cNvPr id="2584" name="Google Shape;2584;p79"/>
            <p:cNvGrpSpPr/>
            <p:nvPr/>
          </p:nvGrpSpPr>
          <p:grpSpPr>
            <a:xfrm>
              <a:off x="4034269" y="2840745"/>
              <a:ext cx="40212" cy="36437"/>
              <a:chOff x="4293400" y="2574725"/>
              <a:chExt cx="84425" cy="80100"/>
            </a:xfrm>
          </p:grpSpPr>
          <p:sp>
            <p:nvSpPr>
              <p:cNvPr id="2585" name="Google Shape;2585;p79"/>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586" name="Google Shape;2586;p79"/>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7" name="Google Shape;2587;p79"/>
            <p:cNvGrpSpPr/>
            <p:nvPr/>
          </p:nvGrpSpPr>
          <p:grpSpPr>
            <a:xfrm>
              <a:off x="3894606" y="2334874"/>
              <a:ext cx="913198" cy="518984"/>
              <a:chOff x="4000175" y="1462675"/>
              <a:chExt cx="1917275" cy="1140875"/>
            </a:xfrm>
          </p:grpSpPr>
          <p:sp>
            <p:nvSpPr>
              <p:cNvPr id="2588" name="Google Shape;2588;p79"/>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589" name="Google Shape;2589;p79"/>
              <p:cNvGrpSpPr/>
              <p:nvPr/>
            </p:nvGrpSpPr>
            <p:grpSpPr>
              <a:xfrm>
                <a:off x="4000175" y="1462675"/>
                <a:ext cx="1917275" cy="1140875"/>
                <a:chOff x="4000175" y="1462675"/>
                <a:chExt cx="1917275" cy="1140875"/>
              </a:xfrm>
            </p:grpSpPr>
            <p:sp>
              <p:nvSpPr>
                <p:cNvPr id="2590" name="Google Shape;2590;p79"/>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591" name="Google Shape;2591;p79"/>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9"/>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9"/>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9"/>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95" name="Google Shape;2595;p79"/>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6" name="Google Shape;2596;p79"/>
            <p:cNvGrpSpPr/>
            <p:nvPr/>
          </p:nvGrpSpPr>
          <p:grpSpPr>
            <a:xfrm>
              <a:off x="3875768" y="2846704"/>
              <a:ext cx="44796" cy="47366"/>
              <a:chOff x="3960625" y="2587825"/>
              <a:chExt cx="94050" cy="104125"/>
            </a:xfrm>
          </p:grpSpPr>
          <p:sp>
            <p:nvSpPr>
              <p:cNvPr id="2597" name="Google Shape;2597;p79"/>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598" name="Google Shape;2598;p79"/>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9" name="Google Shape;2599;p79"/>
            <p:cNvGrpSpPr/>
            <p:nvPr/>
          </p:nvGrpSpPr>
          <p:grpSpPr>
            <a:xfrm>
              <a:off x="3782759" y="2807162"/>
              <a:ext cx="82686" cy="85487"/>
              <a:chOff x="3765350" y="2500900"/>
              <a:chExt cx="173600" cy="187925"/>
            </a:xfrm>
          </p:grpSpPr>
          <p:sp>
            <p:nvSpPr>
              <p:cNvPr id="2600" name="Google Shape;2600;p79"/>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601" name="Google Shape;2601;p79"/>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9"/>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9"/>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9"/>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9"/>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6" name="Google Shape;2606;p79"/>
            <p:cNvGrpSpPr/>
            <p:nvPr/>
          </p:nvGrpSpPr>
          <p:grpSpPr>
            <a:xfrm>
              <a:off x="3775674" y="2798496"/>
              <a:ext cx="40545" cy="23564"/>
              <a:chOff x="3750475" y="2481850"/>
              <a:chExt cx="85125" cy="51800"/>
            </a:xfrm>
          </p:grpSpPr>
          <p:sp>
            <p:nvSpPr>
              <p:cNvPr id="2607" name="Google Shape;2607;p79"/>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9"/>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609" name="Google Shape;2609;p79"/>
            <p:cNvGrpSpPr/>
            <p:nvPr/>
          </p:nvGrpSpPr>
          <p:grpSpPr>
            <a:xfrm>
              <a:off x="3716946" y="2776024"/>
              <a:ext cx="81971" cy="76912"/>
              <a:chOff x="3627175" y="2432450"/>
              <a:chExt cx="172100" cy="169075"/>
            </a:xfrm>
          </p:grpSpPr>
          <p:sp>
            <p:nvSpPr>
              <p:cNvPr id="2610" name="Google Shape;2610;p79"/>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9"/>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612" name="Google Shape;2612;p79"/>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613" name="Google Shape;2613;p79"/>
            <p:cNvGrpSpPr/>
            <p:nvPr/>
          </p:nvGrpSpPr>
          <p:grpSpPr>
            <a:xfrm>
              <a:off x="3685682" y="2845624"/>
              <a:ext cx="29311" cy="45055"/>
              <a:chOff x="3561536" y="2585450"/>
              <a:chExt cx="61539" cy="99045"/>
            </a:xfrm>
          </p:grpSpPr>
          <p:sp>
            <p:nvSpPr>
              <p:cNvPr id="2614" name="Google Shape;2614;p79"/>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9"/>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616" name="Google Shape;2616;p79"/>
            <p:cNvGrpSpPr/>
            <p:nvPr/>
          </p:nvGrpSpPr>
          <p:grpSpPr>
            <a:xfrm>
              <a:off x="3849905" y="2572252"/>
              <a:ext cx="74339" cy="119559"/>
              <a:chOff x="3906325" y="1984500"/>
              <a:chExt cx="156075" cy="262825"/>
            </a:xfrm>
          </p:grpSpPr>
          <p:sp>
            <p:nvSpPr>
              <p:cNvPr id="2617" name="Google Shape;2617;p79"/>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618" name="Google Shape;2618;p79"/>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9" name="Google Shape;2619;p79"/>
            <p:cNvGrpSpPr/>
            <p:nvPr/>
          </p:nvGrpSpPr>
          <p:grpSpPr>
            <a:xfrm>
              <a:off x="2654821" y="2414345"/>
              <a:ext cx="667570" cy="558731"/>
              <a:chOff x="1397225" y="1637375"/>
              <a:chExt cx="1401575" cy="1228250"/>
            </a:xfrm>
          </p:grpSpPr>
          <p:sp>
            <p:nvSpPr>
              <p:cNvPr id="2620" name="Google Shape;2620;p79"/>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621" name="Google Shape;2621;p79"/>
              <p:cNvGrpSpPr/>
              <p:nvPr/>
            </p:nvGrpSpPr>
            <p:grpSpPr>
              <a:xfrm>
                <a:off x="1397225" y="1637375"/>
                <a:ext cx="1398775" cy="1228250"/>
                <a:chOff x="1397225" y="1637375"/>
                <a:chExt cx="1398775" cy="1228250"/>
              </a:xfrm>
            </p:grpSpPr>
            <p:sp>
              <p:nvSpPr>
                <p:cNvPr id="2622" name="Google Shape;2622;p79"/>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9"/>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24" name="Google Shape;2624;p79"/>
            <p:cNvGrpSpPr/>
            <p:nvPr/>
          </p:nvGrpSpPr>
          <p:grpSpPr>
            <a:xfrm>
              <a:off x="3230417" y="3103734"/>
              <a:ext cx="282982" cy="280332"/>
              <a:chOff x="2605700" y="3152850"/>
              <a:chExt cx="594125" cy="616250"/>
            </a:xfrm>
          </p:grpSpPr>
          <p:sp>
            <p:nvSpPr>
              <p:cNvPr id="2625" name="Google Shape;2625;p79"/>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626" name="Google Shape;2626;p79"/>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627" name="Google Shape;2627;p79"/>
            <p:cNvGrpSpPr/>
            <p:nvPr/>
          </p:nvGrpSpPr>
          <p:grpSpPr>
            <a:xfrm>
              <a:off x="3265985" y="3226989"/>
              <a:ext cx="87151" cy="346202"/>
              <a:chOff x="2680375" y="3423800"/>
              <a:chExt cx="182975" cy="761050"/>
            </a:xfrm>
          </p:grpSpPr>
          <p:sp>
            <p:nvSpPr>
              <p:cNvPr id="2628" name="Google Shape;2628;p79"/>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629" name="Google Shape;2629;p79"/>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0" name="Google Shape;2630;p79"/>
            <p:cNvGrpSpPr/>
            <p:nvPr/>
          </p:nvGrpSpPr>
          <p:grpSpPr>
            <a:xfrm>
              <a:off x="3855466" y="3289811"/>
              <a:ext cx="112514" cy="94210"/>
              <a:chOff x="3918000" y="3561900"/>
              <a:chExt cx="236225" cy="207100"/>
            </a:xfrm>
          </p:grpSpPr>
          <p:sp>
            <p:nvSpPr>
              <p:cNvPr id="2631" name="Google Shape;2631;p79"/>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632" name="Google Shape;2632;p79"/>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3" name="Google Shape;2633;p79"/>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9"/>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9"/>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636" name="Google Shape;2636;p79"/>
            <p:cNvGrpSpPr/>
            <p:nvPr/>
          </p:nvGrpSpPr>
          <p:grpSpPr>
            <a:xfrm>
              <a:off x="2905224" y="2311071"/>
              <a:ext cx="596721" cy="528992"/>
              <a:chOff x="1922950" y="1410350"/>
              <a:chExt cx="1252825" cy="1162875"/>
            </a:xfrm>
          </p:grpSpPr>
          <p:sp>
            <p:nvSpPr>
              <p:cNvPr id="2637" name="Google Shape;2637;p79"/>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9"/>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9"/>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9"/>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9"/>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9"/>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9"/>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9"/>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9"/>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9"/>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9"/>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9"/>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9"/>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9"/>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9"/>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9"/>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653" name="Google Shape;2653;p79"/>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9"/>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9"/>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9"/>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9"/>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9"/>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9"/>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9"/>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9"/>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9"/>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9"/>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9"/>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9"/>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9"/>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9"/>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9"/>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9"/>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9"/>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9"/>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9"/>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673" name="Google Shape;2673;p79"/>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74" name="Google Shape;2674;p79"/>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5" name="Google Shape;2675;p79"/>
            <p:cNvGrpSpPr/>
            <p:nvPr/>
          </p:nvGrpSpPr>
          <p:grpSpPr>
            <a:xfrm>
              <a:off x="3280929" y="3294542"/>
              <a:ext cx="109894" cy="272224"/>
              <a:chOff x="2711750" y="3572300"/>
              <a:chExt cx="230725" cy="598425"/>
            </a:xfrm>
          </p:grpSpPr>
          <p:sp>
            <p:nvSpPr>
              <p:cNvPr id="2676" name="Google Shape;2676;p79"/>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9"/>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78" name="Google Shape;2678;p79"/>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79" name="Google Shape;2679;p79"/>
            <p:cNvGrpSpPr/>
            <p:nvPr/>
          </p:nvGrpSpPr>
          <p:grpSpPr>
            <a:xfrm>
              <a:off x="3790439" y="2408636"/>
              <a:ext cx="73017" cy="75684"/>
              <a:chOff x="3781475" y="1624825"/>
              <a:chExt cx="153300" cy="166375"/>
            </a:xfrm>
          </p:grpSpPr>
          <p:sp>
            <p:nvSpPr>
              <p:cNvPr id="2680" name="Google Shape;2680;p79"/>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9"/>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9"/>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9"/>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4" name="Google Shape;2684;p79"/>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9"/>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9"/>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9"/>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9"/>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9"/>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9"/>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1" name="Google Shape;2691;p79"/>
            <p:cNvGrpSpPr/>
            <p:nvPr/>
          </p:nvGrpSpPr>
          <p:grpSpPr>
            <a:xfrm>
              <a:off x="4403342" y="3107749"/>
              <a:ext cx="316680" cy="101374"/>
              <a:chOff x="5068275" y="3161675"/>
              <a:chExt cx="664875" cy="222850"/>
            </a:xfrm>
          </p:grpSpPr>
          <p:sp>
            <p:nvSpPr>
              <p:cNvPr id="2692" name="Google Shape;2692;p79"/>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9"/>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9"/>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9"/>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6" name="Google Shape;2696;p79"/>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9"/>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9"/>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9"/>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9"/>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9"/>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9"/>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9"/>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9"/>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9"/>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9"/>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9"/>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9"/>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9"/>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9"/>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9"/>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9"/>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9"/>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9"/>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9"/>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9"/>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9"/>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9"/>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9"/>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9"/>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9"/>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9"/>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9"/>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9"/>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5" name="Google Shape;2725;p79"/>
            <p:cNvGrpSpPr/>
            <p:nvPr/>
          </p:nvGrpSpPr>
          <p:grpSpPr>
            <a:xfrm>
              <a:off x="3697513" y="2707266"/>
              <a:ext cx="59549" cy="79733"/>
              <a:chOff x="3586375" y="2281300"/>
              <a:chExt cx="125025" cy="175275"/>
            </a:xfrm>
          </p:grpSpPr>
          <p:sp>
            <p:nvSpPr>
              <p:cNvPr id="2726" name="Google Shape;2726;p79"/>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9"/>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8" name="Google Shape;2728;p79"/>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9" name="Google Shape;2729;p79"/>
            <p:cNvGrpSpPr/>
            <p:nvPr/>
          </p:nvGrpSpPr>
          <p:grpSpPr>
            <a:xfrm>
              <a:off x="4513224" y="3221724"/>
              <a:ext cx="274563" cy="280321"/>
              <a:chOff x="5298975" y="3412225"/>
              <a:chExt cx="576450" cy="616225"/>
            </a:xfrm>
          </p:grpSpPr>
          <p:sp>
            <p:nvSpPr>
              <p:cNvPr id="2730" name="Google Shape;2730;p79"/>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731" name="Google Shape;2731;p79"/>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2" name="Google Shape;2732;p79"/>
            <p:cNvGrpSpPr/>
            <p:nvPr/>
          </p:nvGrpSpPr>
          <p:grpSpPr>
            <a:xfrm>
              <a:off x="4824403" y="3421846"/>
              <a:ext cx="110132" cy="130647"/>
              <a:chOff x="5952300" y="3852150"/>
              <a:chExt cx="231225" cy="287200"/>
            </a:xfrm>
          </p:grpSpPr>
          <p:sp>
            <p:nvSpPr>
              <p:cNvPr id="2733" name="Google Shape;2733;p79"/>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9"/>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35" name="Google Shape;2735;p79"/>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9"/>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9"/>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9"/>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9"/>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9"/>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9"/>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9"/>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3" name="Google Shape;2743;p79"/>
            <p:cNvGrpSpPr/>
            <p:nvPr/>
          </p:nvGrpSpPr>
          <p:grpSpPr>
            <a:xfrm>
              <a:off x="4295710" y="3079670"/>
              <a:ext cx="14968" cy="27135"/>
              <a:chOff x="4842300" y="3099950"/>
              <a:chExt cx="31425" cy="59650"/>
            </a:xfrm>
          </p:grpSpPr>
          <p:sp>
            <p:nvSpPr>
              <p:cNvPr id="2744" name="Google Shape;2744;p79"/>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9"/>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9"/>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9"/>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8" name="Google Shape;2748;p79"/>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9"/>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9"/>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9"/>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9"/>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9"/>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9"/>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9"/>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6" name="Google Shape;2756;p79"/>
            <p:cNvGrpSpPr/>
            <p:nvPr/>
          </p:nvGrpSpPr>
          <p:grpSpPr>
            <a:xfrm>
              <a:off x="3831056" y="2816010"/>
              <a:ext cx="37378" cy="27612"/>
              <a:chOff x="3866750" y="2520350"/>
              <a:chExt cx="78475" cy="60700"/>
            </a:xfrm>
          </p:grpSpPr>
          <p:sp>
            <p:nvSpPr>
              <p:cNvPr id="2757" name="Google Shape;2757;p79"/>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9"/>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9"/>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9"/>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1" name="Google Shape;2761;p79"/>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9"/>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9"/>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9"/>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9"/>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9"/>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9"/>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9"/>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9"/>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9"/>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9"/>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9"/>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9"/>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9"/>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9"/>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9"/>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9"/>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78" name="Google Shape;2778;p79"/>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9"/>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9"/>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9"/>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9"/>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9"/>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9"/>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9"/>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9"/>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9"/>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9"/>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9"/>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790" name="Google Shape;2790;p79"/>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9"/>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9"/>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9"/>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9"/>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9"/>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9"/>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9"/>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9"/>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9"/>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9"/>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9"/>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9"/>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3" name="Google Shape;2803;p79"/>
            <p:cNvGrpSpPr/>
            <p:nvPr/>
          </p:nvGrpSpPr>
          <p:grpSpPr>
            <a:xfrm>
              <a:off x="3632736" y="3051591"/>
              <a:ext cx="63288" cy="45217"/>
              <a:chOff x="3450375" y="3038225"/>
              <a:chExt cx="132875" cy="99400"/>
            </a:xfrm>
          </p:grpSpPr>
          <p:sp>
            <p:nvSpPr>
              <p:cNvPr id="2804" name="Google Shape;2804;p79"/>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9"/>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6" name="Google Shape;2806;p79"/>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9"/>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9"/>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9"/>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9"/>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9"/>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9"/>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9"/>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9"/>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15" name="Google Shape;2815;p79"/>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9"/>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9"/>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9"/>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9"/>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9"/>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9"/>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9"/>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9"/>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9"/>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825" name="Google Shape;2825;p79"/>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9"/>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9"/>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9"/>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9"/>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9"/>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831" name="Google Shape;2831;p79"/>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9"/>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9"/>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9"/>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9"/>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9"/>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9"/>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9"/>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9"/>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41" name="Google Shape;2841;p79"/>
          <p:cNvGrpSpPr/>
          <p:nvPr/>
        </p:nvGrpSpPr>
        <p:grpSpPr>
          <a:xfrm>
            <a:off x="719116" y="2850945"/>
            <a:ext cx="2622876" cy="1333540"/>
            <a:chOff x="238125" y="1038125"/>
            <a:chExt cx="7146800" cy="3633625"/>
          </a:xfrm>
        </p:grpSpPr>
        <p:sp>
          <p:nvSpPr>
            <p:cNvPr id="2842" name="Google Shape;2842;p7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7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7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7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7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4" name="Google Shape;4414;p79"/>
          <p:cNvGrpSpPr/>
          <p:nvPr/>
        </p:nvGrpSpPr>
        <p:grpSpPr>
          <a:xfrm>
            <a:off x="5834044" y="993055"/>
            <a:ext cx="2590840" cy="1380235"/>
            <a:chOff x="233350" y="949250"/>
            <a:chExt cx="7137300" cy="3802300"/>
          </a:xfrm>
        </p:grpSpPr>
        <p:sp>
          <p:nvSpPr>
            <p:cNvPr id="4415" name="Google Shape;4415;p7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79"/>
          <p:cNvGrpSpPr/>
          <p:nvPr/>
        </p:nvGrpSpPr>
        <p:grpSpPr>
          <a:xfrm>
            <a:off x="7648473" y="3037828"/>
            <a:ext cx="104231" cy="320340"/>
            <a:chOff x="7564426" y="3224343"/>
            <a:chExt cx="119985" cy="368801"/>
          </a:xfrm>
        </p:grpSpPr>
        <p:sp>
          <p:nvSpPr>
            <p:cNvPr id="4467" name="Google Shape;4467;p7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9" name="Google Shape;4469;p79"/>
          <p:cNvGrpSpPr/>
          <p:nvPr/>
        </p:nvGrpSpPr>
        <p:grpSpPr>
          <a:xfrm>
            <a:off x="7347962" y="3031929"/>
            <a:ext cx="189489" cy="332132"/>
            <a:chOff x="8370831" y="3202002"/>
            <a:chExt cx="218129" cy="382376"/>
          </a:xfrm>
        </p:grpSpPr>
        <p:sp>
          <p:nvSpPr>
            <p:cNvPr id="4470" name="Google Shape;4470;p7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79"/>
          <p:cNvGrpSpPr/>
          <p:nvPr/>
        </p:nvGrpSpPr>
        <p:grpSpPr>
          <a:xfrm>
            <a:off x="8071351" y="3443061"/>
            <a:ext cx="309429" cy="267000"/>
            <a:chOff x="6742064" y="3750480"/>
            <a:chExt cx="399315" cy="344560"/>
          </a:xfrm>
        </p:grpSpPr>
        <p:sp>
          <p:nvSpPr>
            <p:cNvPr id="4473" name="Google Shape;4473;p7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5" name="Google Shape;4475;p79"/>
          <p:cNvGrpSpPr/>
          <p:nvPr/>
        </p:nvGrpSpPr>
        <p:grpSpPr>
          <a:xfrm>
            <a:off x="7610370" y="3794109"/>
            <a:ext cx="180437" cy="281608"/>
            <a:chOff x="7248525" y="3739696"/>
            <a:chExt cx="230531" cy="359790"/>
          </a:xfrm>
        </p:grpSpPr>
        <p:sp>
          <p:nvSpPr>
            <p:cNvPr id="4476" name="Google Shape;4476;p7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8" name="Google Shape;4478;p79"/>
          <p:cNvGrpSpPr/>
          <p:nvPr/>
        </p:nvGrpSpPr>
        <p:grpSpPr>
          <a:xfrm>
            <a:off x="7856289" y="3437333"/>
            <a:ext cx="162896" cy="278710"/>
            <a:chOff x="7601242" y="3729267"/>
            <a:chExt cx="222566" cy="380803"/>
          </a:xfrm>
        </p:grpSpPr>
        <p:sp>
          <p:nvSpPr>
            <p:cNvPr id="4479" name="Google Shape;4479;p7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81" name="Google Shape;4481;p79"/>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2" name="Google Shape;4482;p79"/>
          <p:cNvGrpSpPr/>
          <p:nvPr/>
        </p:nvGrpSpPr>
        <p:grpSpPr>
          <a:xfrm>
            <a:off x="7345935" y="3438473"/>
            <a:ext cx="193543" cy="275990"/>
            <a:chOff x="8304647" y="3738687"/>
            <a:chExt cx="225076" cy="320956"/>
          </a:xfrm>
        </p:grpSpPr>
        <p:sp>
          <p:nvSpPr>
            <p:cNvPr id="4483" name="Google Shape;4483;p79"/>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6" name="Google Shape;4486;p79"/>
          <p:cNvGrpSpPr/>
          <p:nvPr/>
        </p:nvGrpSpPr>
        <p:grpSpPr>
          <a:xfrm>
            <a:off x="7618427" y="3438473"/>
            <a:ext cx="178492" cy="275990"/>
            <a:chOff x="8615101" y="3738687"/>
            <a:chExt cx="207573" cy="320956"/>
          </a:xfrm>
        </p:grpSpPr>
        <p:sp>
          <p:nvSpPr>
            <p:cNvPr id="4487" name="Google Shape;4487;p79"/>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90" name="Google Shape;4490;p79"/>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1" name="Google Shape;4491;p79"/>
          <p:cNvGrpSpPr/>
          <p:nvPr/>
        </p:nvGrpSpPr>
        <p:grpSpPr>
          <a:xfrm>
            <a:off x="6013132" y="3559961"/>
            <a:ext cx="557671" cy="511283"/>
            <a:chOff x="6015419" y="3716859"/>
            <a:chExt cx="557671" cy="511283"/>
          </a:xfrm>
        </p:grpSpPr>
        <p:sp>
          <p:nvSpPr>
            <p:cNvPr id="4492" name="Google Shape;4492;p79"/>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3" name="Google Shape;4493;p79"/>
            <p:cNvGrpSpPr/>
            <p:nvPr/>
          </p:nvGrpSpPr>
          <p:grpSpPr>
            <a:xfrm>
              <a:off x="6036094" y="3716980"/>
              <a:ext cx="529860" cy="510468"/>
              <a:chOff x="6036094" y="3716980"/>
              <a:chExt cx="529860" cy="510468"/>
            </a:xfrm>
          </p:grpSpPr>
          <p:sp>
            <p:nvSpPr>
              <p:cNvPr id="4494" name="Google Shape;4494;p79"/>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9"/>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9"/>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9"/>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9"/>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9"/>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9"/>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9"/>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9"/>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9"/>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4" name="Google Shape;4504;p79"/>
          <p:cNvGrpSpPr/>
          <p:nvPr/>
        </p:nvGrpSpPr>
        <p:grpSpPr>
          <a:xfrm>
            <a:off x="6642017" y="2916730"/>
            <a:ext cx="576302" cy="511871"/>
            <a:chOff x="6644304" y="3073628"/>
            <a:chExt cx="576302" cy="511871"/>
          </a:xfrm>
        </p:grpSpPr>
        <p:sp>
          <p:nvSpPr>
            <p:cNvPr id="4505" name="Google Shape;4505;p7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06" name="Google Shape;4506;p79"/>
            <p:cNvGrpSpPr/>
            <p:nvPr/>
          </p:nvGrpSpPr>
          <p:grpSpPr>
            <a:xfrm>
              <a:off x="6712169" y="3085440"/>
              <a:ext cx="481622" cy="494913"/>
              <a:chOff x="6712169" y="3085440"/>
              <a:chExt cx="481622" cy="494913"/>
            </a:xfrm>
          </p:grpSpPr>
          <p:sp>
            <p:nvSpPr>
              <p:cNvPr id="4507" name="Google Shape;4507;p79"/>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9"/>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9"/>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9"/>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9"/>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2" name="Google Shape;4512;p79"/>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9"/>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9"/>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5" name="Google Shape;4515;p79"/>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6" name="Google Shape;4516;p79"/>
          <p:cNvGrpSpPr/>
          <p:nvPr/>
        </p:nvGrpSpPr>
        <p:grpSpPr>
          <a:xfrm>
            <a:off x="6649868" y="3559725"/>
            <a:ext cx="560631" cy="511352"/>
            <a:chOff x="6652154" y="3716623"/>
            <a:chExt cx="560631" cy="511352"/>
          </a:xfrm>
        </p:grpSpPr>
        <p:sp>
          <p:nvSpPr>
            <p:cNvPr id="4517" name="Google Shape;4517;p79"/>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8" name="Google Shape;4518;p79"/>
            <p:cNvGrpSpPr/>
            <p:nvPr/>
          </p:nvGrpSpPr>
          <p:grpSpPr>
            <a:xfrm>
              <a:off x="6669657" y="3716715"/>
              <a:ext cx="466779" cy="464290"/>
              <a:chOff x="6669657" y="3716715"/>
              <a:chExt cx="466779" cy="464290"/>
            </a:xfrm>
          </p:grpSpPr>
          <p:sp>
            <p:nvSpPr>
              <p:cNvPr id="4519" name="Google Shape;4519;p79"/>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9"/>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9"/>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9"/>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9"/>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9"/>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9"/>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9"/>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9"/>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9"/>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9"/>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9"/>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9"/>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2" name="Google Shape;4532;p79"/>
          <p:cNvGrpSpPr/>
          <p:nvPr/>
        </p:nvGrpSpPr>
        <p:grpSpPr>
          <a:xfrm>
            <a:off x="7843959" y="3841134"/>
            <a:ext cx="187557" cy="187557"/>
            <a:chOff x="8565775" y="671075"/>
            <a:chExt cx="441000" cy="441000"/>
          </a:xfrm>
        </p:grpSpPr>
        <p:sp>
          <p:nvSpPr>
            <p:cNvPr id="4533" name="Google Shape;4533;p7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9"/>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5" name="Google Shape;4535;p79"/>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9"/>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7" name="Google Shape;4537;p79"/>
          <p:cNvGrpSpPr/>
          <p:nvPr/>
        </p:nvGrpSpPr>
        <p:grpSpPr>
          <a:xfrm>
            <a:off x="5997814" y="2919352"/>
            <a:ext cx="587871" cy="512373"/>
            <a:chOff x="6000100" y="3076250"/>
            <a:chExt cx="587871" cy="512373"/>
          </a:xfrm>
        </p:grpSpPr>
        <p:sp>
          <p:nvSpPr>
            <p:cNvPr id="4538" name="Google Shape;4538;p79"/>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9" name="Google Shape;4539;p79"/>
            <p:cNvGrpSpPr/>
            <p:nvPr/>
          </p:nvGrpSpPr>
          <p:grpSpPr>
            <a:xfrm>
              <a:off x="6031360" y="3076713"/>
              <a:ext cx="539107" cy="480965"/>
              <a:chOff x="6031360" y="3076713"/>
              <a:chExt cx="539107" cy="480965"/>
            </a:xfrm>
          </p:grpSpPr>
          <p:sp>
            <p:nvSpPr>
              <p:cNvPr id="4540" name="Google Shape;4540;p79"/>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9"/>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9"/>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9"/>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9"/>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9"/>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9"/>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47" name="Google Shape;4547;p79"/>
          <p:cNvGrpSpPr/>
          <p:nvPr/>
        </p:nvGrpSpPr>
        <p:grpSpPr>
          <a:xfrm>
            <a:off x="3369305" y="938716"/>
            <a:ext cx="2310381" cy="1488888"/>
            <a:chOff x="229225" y="549050"/>
            <a:chExt cx="7161750" cy="4615275"/>
          </a:xfrm>
        </p:grpSpPr>
        <p:sp>
          <p:nvSpPr>
            <p:cNvPr id="4548" name="Google Shape;4548;p7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9"/>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5" name="Google Shape;4665;p79"/>
          <p:cNvGrpSpPr/>
          <p:nvPr/>
        </p:nvGrpSpPr>
        <p:grpSpPr>
          <a:xfrm>
            <a:off x="3514723" y="2830563"/>
            <a:ext cx="2310282" cy="1374222"/>
            <a:chOff x="238125" y="732525"/>
            <a:chExt cx="7130500" cy="4241425"/>
          </a:xfrm>
        </p:grpSpPr>
        <p:sp>
          <p:nvSpPr>
            <p:cNvPr id="4666" name="Google Shape;4666;p7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3" name="Shape 4783"/>
        <p:cNvGrpSpPr/>
        <p:nvPr/>
      </p:nvGrpSpPr>
      <p:grpSpPr>
        <a:xfrm>
          <a:off x="0" y="0"/>
          <a:ext cx="0" cy="0"/>
          <a:chOff x="0" y="0"/>
          <a:chExt cx="0" cy="0"/>
        </a:xfrm>
      </p:grpSpPr>
      <p:grpSp>
        <p:nvGrpSpPr>
          <p:cNvPr id="4784" name="Google Shape;4784;p80"/>
          <p:cNvGrpSpPr/>
          <p:nvPr/>
        </p:nvGrpSpPr>
        <p:grpSpPr>
          <a:xfrm>
            <a:off x="725414" y="969763"/>
            <a:ext cx="2507799" cy="206239"/>
            <a:chOff x="106648" y="895722"/>
            <a:chExt cx="4481413" cy="374300"/>
          </a:xfrm>
        </p:grpSpPr>
        <p:grpSp>
          <p:nvGrpSpPr>
            <p:cNvPr id="4785" name="Google Shape;4785;p80"/>
            <p:cNvGrpSpPr/>
            <p:nvPr/>
          </p:nvGrpSpPr>
          <p:grpSpPr>
            <a:xfrm>
              <a:off x="2233276" y="895722"/>
              <a:ext cx="1082667" cy="223591"/>
              <a:chOff x="4808316" y="2800065"/>
              <a:chExt cx="1999386" cy="412910"/>
            </a:xfrm>
          </p:grpSpPr>
          <p:sp>
            <p:nvSpPr>
              <p:cNvPr id="4786" name="Google Shape;4786;p80"/>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7" name="Google Shape;4787;p80"/>
              <p:cNvGrpSpPr/>
              <p:nvPr/>
            </p:nvGrpSpPr>
            <p:grpSpPr>
              <a:xfrm>
                <a:off x="4808316" y="2800065"/>
                <a:ext cx="92400" cy="411825"/>
                <a:chOff x="845575" y="2563700"/>
                <a:chExt cx="92400" cy="411825"/>
              </a:xfrm>
            </p:grpSpPr>
            <p:cxnSp>
              <p:nvCxnSpPr>
                <p:cNvPr id="4788" name="Google Shape;4788;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89" name="Google Shape;4789;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0" name="Google Shape;4790;p80"/>
            <p:cNvGrpSpPr/>
            <p:nvPr/>
          </p:nvGrpSpPr>
          <p:grpSpPr>
            <a:xfrm>
              <a:off x="106648" y="895722"/>
              <a:ext cx="1088401" cy="223591"/>
              <a:chOff x="881025" y="2800065"/>
              <a:chExt cx="2009975" cy="412910"/>
            </a:xfrm>
          </p:grpSpPr>
          <p:sp>
            <p:nvSpPr>
              <p:cNvPr id="4791" name="Google Shape;4791;p80"/>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2" name="Google Shape;4792;p80"/>
              <p:cNvGrpSpPr/>
              <p:nvPr/>
            </p:nvGrpSpPr>
            <p:grpSpPr>
              <a:xfrm>
                <a:off x="881025" y="2800065"/>
                <a:ext cx="92400" cy="411825"/>
                <a:chOff x="845575" y="2563700"/>
                <a:chExt cx="92400" cy="411825"/>
              </a:xfrm>
            </p:grpSpPr>
            <p:cxnSp>
              <p:nvCxnSpPr>
                <p:cNvPr id="4793" name="Google Shape;4793;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94" name="Google Shape;4794;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5" name="Google Shape;4795;p80"/>
            <p:cNvGrpSpPr/>
            <p:nvPr/>
          </p:nvGrpSpPr>
          <p:grpSpPr>
            <a:xfrm>
              <a:off x="1172346" y="1047018"/>
              <a:ext cx="1083151" cy="223003"/>
              <a:chOff x="2849073" y="3079467"/>
              <a:chExt cx="2000279" cy="411825"/>
            </a:xfrm>
          </p:grpSpPr>
          <p:sp>
            <p:nvSpPr>
              <p:cNvPr id="4796" name="Google Shape;4796;p80"/>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7" name="Google Shape;4797;p80"/>
              <p:cNvGrpSpPr/>
              <p:nvPr/>
            </p:nvGrpSpPr>
            <p:grpSpPr>
              <a:xfrm rot="10800000">
                <a:off x="2849073" y="3079467"/>
                <a:ext cx="92400" cy="411825"/>
                <a:chOff x="2070100" y="2563700"/>
                <a:chExt cx="92400" cy="411825"/>
              </a:xfrm>
            </p:grpSpPr>
            <p:cxnSp>
              <p:nvCxnSpPr>
                <p:cNvPr id="4798" name="Google Shape;4798;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799" name="Google Shape;4799;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0" name="Google Shape;4800;p80"/>
            <p:cNvGrpSpPr/>
            <p:nvPr/>
          </p:nvGrpSpPr>
          <p:grpSpPr>
            <a:xfrm>
              <a:off x="3290132" y="1047018"/>
              <a:ext cx="1297929" cy="223003"/>
              <a:chOff x="6760035" y="3079467"/>
              <a:chExt cx="2396914" cy="411825"/>
            </a:xfrm>
          </p:grpSpPr>
          <p:sp>
            <p:nvSpPr>
              <p:cNvPr id="4801" name="Google Shape;4801;p80"/>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2" name="Google Shape;4802;p80"/>
              <p:cNvGrpSpPr/>
              <p:nvPr/>
            </p:nvGrpSpPr>
            <p:grpSpPr>
              <a:xfrm rot="10800000">
                <a:off x="6760035" y="3079467"/>
                <a:ext cx="92400" cy="411825"/>
                <a:chOff x="2070100" y="2563700"/>
                <a:chExt cx="92400" cy="411825"/>
              </a:xfrm>
            </p:grpSpPr>
            <p:cxnSp>
              <p:nvCxnSpPr>
                <p:cNvPr id="4803" name="Google Shape;4803;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4804" name="Google Shape;4804;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05" name="Google Shape;4805;p80"/>
          <p:cNvGrpSpPr/>
          <p:nvPr/>
        </p:nvGrpSpPr>
        <p:grpSpPr>
          <a:xfrm>
            <a:off x="2143176" y="3369134"/>
            <a:ext cx="1086701" cy="799429"/>
            <a:chOff x="2183288" y="3555572"/>
            <a:chExt cx="1136241" cy="835873"/>
          </a:xfrm>
        </p:grpSpPr>
        <p:sp>
          <p:nvSpPr>
            <p:cNvPr id="4806" name="Google Shape;4806;p80"/>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7" name="Google Shape;4807;p80"/>
            <p:cNvGrpSpPr/>
            <p:nvPr/>
          </p:nvGrpSpPr>
          <p:grpSpPr>
            <a:xfrm>
              <a:off x="2205895" y="3637269"/>
              <a:ext cx="1089848" cy="724993"/>
              <a:chOff x="2205895" y="3637269"/>
              <a:chExt cx="1089848" cy="724993"/>
            </a:xfrm>
          </p:grpSpPr>
          <p:sp>
            <p:nvSpPr>
              <p:cNvPr id="4808" name="Google Shape;4808;p80"/>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0"/>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0"/>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0"/>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0"/>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0"/>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4" name="Google Shape;4814;p80"/>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5" name="Google Shape;4815;p80"/>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816" name="Google Shape;4816;p80"/>
            <p:cNvGrpSpPr/>
            <p:nvPr/>
          </p:nvGrpSpPr>
          <p:grpSpPr>
            <a:xfrm>
              <a:off x="3173850" y="3779426"/>
              <a:ext cx="145679" cy="70048"/>
              <a:chOff x="3173850" y="3779426"/>
              <a:chExt cx="145679" cy="70048"/>
            </a:xfrm>
          </p:grpSpPr>
          <p:cxnSp>
            <p:nvCxnSpPr>
              <p:cNvPr id="4817" name="Google Shape;4817;p80"/>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818" name="Google Shape;4818;p80"/>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9" name="Google Shape;4819;p80"/>
            <p:cNvGrpSpPr/>
            <p:nvPr/>
          </p:nvGrpSpPr>
          <p:grpSpPr>
            <a:xfrm>
              <a:off x="2183288" y="4139483"/>
              <a:ext cx="145133" cy="70048"/>
              <a:chOff x="2183288" y="4139483"/>
              <a:chExt cx="145133" cy="70048"/>
            </a:xfrm>
          </p:grpSpPr>
          <p:cxnSp>
            <p:nvCxnSpPr>
              <p:cNvPr id="4820" name="Google Shape;4820;p80"/>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821" name="Google Shape;4821;p80"/>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2" name="Google Shape;4822;p80"/>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23" name="Google Shape;4823;p80"/>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824" name="Google Shape;4824;p80"/>
            <p:cNvGrpSpPr/>
            <p:nvPr/>
          </p:nvGrpSpPr>
          <p:grpSpPr>
            <a:xfrm>
              <a:off x="2943836" y="4268886"/>
              <a:ext cx="60717" cy="122559"/>
              <a:chOff x="2943836" y="4268886"/>
              <a:chExt cx="60717" cy="122559"/>
            </a:xfrm>
          </p:grpSpPr>
          <p:sp>
            <p:nvSpPr>
              <p:cNvPr id="4825" name="Google Shape;4825;p80"/>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26" name="Google Shape;4826;p80"/>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827" name="Google Shape;4827;p80"/>
          <p:cNvGrpSpPr/>
          <p:nvPr/>
        </p:nvGrpSpPr>
        <p:grpSpPr>
          <a:xfrm>
            <a:off x="3406121" y="1290134"/>
            <a:ext cx="1675870" cy="758251"/>
            <a:chOff x="3530532" y="1496185"/>
            <a:chExt cx="1562000" cy="706730"/>
          </a:xfrm>
        </p:grpSpPr>
        <p:cxnSp>
          <p:nvCxnSpPr>
            <p:cNvPr id="4828" name="Google Shape;4828;p80"/>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829" name="Google Shape;4829;p80"/>
            <p:cNvGrpSpPr/>
            <p:nvPr/>
          </p:nvGrpSpPr>
          <p:grpSpPr>
            <a:xfrm>
              <a:off x="3530532" y="1496185"/>
              <a:ext cx="323430" cy="463587"/>
              <a:chOff x="3530532" y="1496185"/>
              <a:chExt cx="323430" cy="463587"/>
            </a:xfrm>
          </p:grpSpPr>
          <p:grpSp>
            <p:nvGrpSpPr>
              <p:cNvPr id="4830" name="Google Shape;4830;p80"/>
              <p:cNvGrpSpPr/>
              <p:nvPr/>
            </p:nvGrpSpPr>
            <p:grpSpPr>
              <a:xfrm>
                <a:off x="3567462" y="1496185"/>
                <a:ext cx="286500" cy="361376"/>
                <a:chOff x="3567462" y="1496185"/>
                <a:chExt cx="286500" cy="361376"/>
              </a:xfrm>
            </p:grpSpPr>
            <p:cxnSp>
              <p:nvCxnSpPr>
                <p:cNvPr id="4831" name="Google Shape;4831;p80"/>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832" name="Google Shape;4832;p80"/>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3" name="Google Shape;4833;p80"/>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4" name="Google Shape;4834;p80"/>
            <p:cNvGrpSpPr/>
            <p:nvPr/>
          </p:nvGrpSpPr>
          <p:grpSpPr>
            <a:xfrm>
              <a:off x="3891569" y="1779209"/>
              <a:ext cx="323945" cy="423706"/>
              <a:chOff x="3891569" y="1779209"/>
              <a:chExt cx="323945" cy="423706"/>
            </a:xfrm>
          </p:grpSpPr>
          <p:grpSp>
            <p:nvGrpSpPr>
              <p:cNvPr id="4835" name="Google Shape;4835;p80"/>
              <p:cNvGrpSpPr/>
              <p:nvPr/>
            </p:nvGrpSpPr>
            <p:grpSpPr>
              <a:xfrm>
                <a:off x="3929014" y="1881638"/>
                <a:ext cx="286500" cy="321278"/>
                <a:chOff x="3929014" y="1881638"/>
                <a:chExt cx="286500" cy="321278"/>
              </a:xfrm>
            </p:grpSpPr>
            <p:cxnSp>
              <p:nvCxnSpPr>
                <p:cNvPr id="4836" name="Google Shape;4836;p80"/>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837" name="Google Shape;4837;p80"/>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38" name="Google Shape;4838;p80"/>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9" name="Google Shape;4839;p80"/>
            <p:cNvGrpSpPr/>
            <p:nvPr/>
          </p:nvGrpSpPr>
          <p:grpSpPr>
            <a:xfrm>
              <a:off x="4252606" y="1496185"/>
              <a:ext cx="324721" cy="463587"/>
              <a:chOff x="4252606" y="1496185"/>
              <a:chExt cx="324721" cy="463587"/>
            </a:xfrm>
          </p:grpSpPr>
          <p:grpSp>
            <p:nvGrpSpPr>
              <p:cNvPr id="4840" name="Google Shape;4840;p80"/>
              <p:cNvGrpSpPr/>
              <p:nvPr/>
            </p:nvGrpSpPr>
            <p:grpSpPr>
              <a:xfrm>
                <a:off x="4290828" y="1496185"/>
                <a:ext cx="286500" cy="361376"/>
                <a:chOff x="4290828" y="1496185"/>
                <a:chExt cx="286500" cy="361376"/>
              </a:xfrm>
            </p:grpSpPr>
            <p:cxnSp>
              <p:nvCxnSpPr>
                <p:cNvPr id="4841" name="Google Shape;4841;p80"/>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842" name="Google Shape;4842;p80"/>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3" name="Google Shape;4843;p80"/>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4" name="Google Shape;4844;p80"/>
            <p:cNvGrpSpPr/>
            <p:nvPr/>
          </p:nvGrpSpPr>
          <p:grpSpPr>
            <a:xfrm>
              <a:off x="4613643" y="1763716"/>
              <a:ext cx="325308" cy="439200"/>
              <a:chOff x="4613643" y="1763716"/>
              <a:chExt cx="325308" cy="439200"/>
            </a:xfrm>
          </p:grpSpPr>
          <p:grpSp>
            <p:nvGrpSpPr>
              <p:cNvPr id="4845" name="Google Shape;4845;p80"/>
              <p:cNvGrpSpPr/>
              <p:nvPr/>
            </p:nvGrpSpPr>
            <p:grpSpPr>
              <a:xfrm>
                <a:off x="4652451" y="1879538"/>
                <a:ext cx="286500" cy="323378"/>
                <a:chOff x="4652451" y="1879538"/>
                <a:chExt cx="286500" cy="323378"/>
              </a:xfrm>
            </p:grpSpPr>
            <p:cxnSp>
              <p:nvCxnSpPr>
                <p:cNvPr id="4846" name="Google Shape;4846;p80"/>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847" name="Google Shape;4847;p80"/>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48" name="Google Shape;4848;p80"/>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9" name="Google Shape;4849;p80"/>
          <p:cNvGrpSpPr/>
          <p:nvPr/>
        </p:nvGrpSpPr>
        <p:grpSpPr>
          <a:xfrm>
            <a:off x="3417981" y="2143759"/>
            <a:ext cx="1652173" cy="391517"/>
            <a:chOff x="3512551" y="2358270"/>
            <a:chExt cx="1597383" cy="378533"/>
          </a:xfrm>
        </p:grpSpPr>
        <p:cxnSp>
          <p:nvCxnSpPr>
            <p:cNvPr id="4850" name="Google Shape;4850;p80"/>
            <p:cNvCxnSpPr>
              <a:stCxn id="4851" idx="6"/>
              <a:endCxn id="485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853" name="Google Shape;4853;p80"/>
            <p:cNvGrpSpPr/>
            <p:nvPr/>
          </p:nvGrpSpPr>
          <p:grpSpPr>
            <a:xfrm>
              <a:off x="3512551" y="2358270"/>
              <a:ext cx="225647" cy="307714"/>
              <a:chOff x="2182679" y="2004714"/>
              <a:chExt cx="792300" cy="1080458"/>
            </a:xfrm>
          </p:grpSpPr>
          <p:cxnSp>
            <p:nvCxnSpPr>
              <p:cNvPr id="4854" name="Google Shape;4854;p80"/>
              <p:cNvCxnSpPr>
                <a:stCxn id="485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851" name="Google Shape;4851;p80"/>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0"/>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6" name="Google Shape;4856;p80"/>
            <p:cNvGrpSpPr/>
            <p:nvPr/>
          </p:nvGrpSpPr>
          <p:grpSpPr>
            <a:xfrm>
              <a:off x="3969644" y="2440153"/>
              <a:ext cx="225853" cy="296651"/>
              <a:chOff x="3775710" y="1729289"/>
              <a:chExt cx="136500" cy="179289"/>
            </a:xfrm>
          </p:grpSpPr>
          <p:cxnSp>
            <p:nvCxnSpPr>
              <p:cNvPr id="4857" name="Google Shape;4857;p80"/>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858" name="Google Shape;4858;p80"/>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0"/>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0" name="Google Shape;4860;p80"/>
            <p:cNvGrpSpPr/>
            <p:nvPr/>
          </p:nvGrpSpPr>
          <p:grpSpPr>
            <a:xfrm>
              <a:off x="4427051" y="2358270"/>
              <a:ext cx="225647" cy="307714"/>
              <a:chOff x="5393704" y="2004714"/>
              <a:chExt cx="792300" cy="1080458"/>
            </a:xfrm>
          </p:grpSpPr>
          <p:cxnSp>
            <p:nvCxnSpPr>
              <p:cNvPr id="4861" name="Google Shape;4861;p80"/>
              <p:cNvCxnSpPr>
                <a:stCxn id="486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863" name="Google Shape;4863;p80"/>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0"/>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4" name="Google Shape;4864;p80"/>
            <p:cNvGrpSpPr/>
            <p:nvPr/>
          </p:nvGrpSpPr>
          <p:grpSpPr>
            <a:xfrm>
              <a:off x="4884287" y="2440252"/>
              <a:ext cx="225647" cy="296532"/>
              <a:chOff x="6999166" y="2292572"/>
              <a:chExt cx="792300" cy="1041192"/>
            </a:xfrm>
          </p:grpSpPr>
          <p:cxnSp>
            <p:nvCxnSpPr>
              <p:cNvPr id="4865" name="Google Shape;4865;p80"/>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852" name="Google Shape;4852;p80"/>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0"/>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7" name="Google Shape;4867;p80"/>
          <p:cNvGrpSpPr/>
          <p:nvPr/>
        </p:nvGrpSpPr>
        <p:grpSpPr>
          <a:xfrm>
            <a:off x="6838789" y="979959"/>
            <a:ext cx="1581844" cy="732818"/>
            <a:chOff x="634175" y="2986275"/>
            <a:chExt cx="3147949" cy="1458344"/>
          </a:xfrm>
        </p:grpSpPr>
        <p:cxnSp>
          <p:nvCxnSpPr>
            <p:cNvPr id="4868" name="Google Shape;4868;p80"/>
            <p:cNvCxnSpPr>
              <a:stCxn id="4869" idx="4"/>
              <a:endCxn id="487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871" name="Google Shape;4871;p80"/>
            <p:cNvCxnSpPr>
              <a:stCxn id="4870" idx="0"/>
              <a:endCxn id="487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873" name="Google Shape;4873;p80"/>
            <p:cNvCxnSpPr>
              <a:stCxn id="4872" idx="4"/>
              <a:endCxn id="487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875" name="Google Shape;4875;p80"/>
            <p:cNvCxnSpPr>
              <a:stCxn id="4874" idx="0"/>
              <a:endCxn id="487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876" name="Google Shape;4876;p80"/>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72" name="Google Shape;4872;p80"/>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69" name="Google Shape;4869;p80"/>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74" name="Google Shape;4874;p80"/>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870" name="Google Shape;4870;p80"/>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877" name="Google Shape;4877;p80"/>
          <p:cNvGrpSpPr/>
          <p:nvPr/>
        </p:nvGrpSpPr>
        <p:grpSpPr>
          <a:xfrm>
            <a:off x="3406504" y="2674269"/>
            <a:ext cx="1675128" cy="313674"/>
            <a:chOff x="998425" y="1182125"/>
            <a:chExt cx="1065400" cy="199500"/>
          </a:xfrm>
        </p:grpSpPr>
        <p:sp>
          <p:nvSpPr>
            <p:cNvPr id="4878" name="Google Shape;4878;p8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3" name="Google Shape;4883;p80"/>
          <p:cNvGrpSpPr/>
          <p:nvPr/>
        </p:nvGrpSpPr>
        <p:grpSpPr>
          <a:xfrm>
            <a:off x="3406503" y="3630235"/>
            <a:ext cx="1675129" cy="525345"/>
            <a:chOff x="5194708" y="3484366"/>
            <a:chExt cx="3148148" cy="987304"/>
          </a:xfrm>
        </p:grpSpPr>
        <p:grpSp>
          <p:nvGrpSpPr>
            <p:cNvPr id="4884" name="Google Shape;4884;p80"/>
            <p:cNvGrpSpPr/>
            <p:nvPr/>
          </p:nvGrpSpPr>
          <p:grpSpPr>
            <a:xfrm>
              <a:off x="7531521" y="3484366"/>
              <a:ext cx="811335" cy="987304"/>
              <a:chOff x="3379425" y="1617275"/>
              <a:chExt cx="1090650" cy="1327200"/>
            </a:xfrm>
          </p:grpSpPr>
          <p:sp>
            <p:nvSpPr>
              <p:cNvPr id="4885" name="Google Shape;4885;p8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8" name="Google Shape;4888;p80"/>
            <p:cNvGrpSpPr/>
            <p:nvPr/>
          </p:nvGrpSpPr>
          <p:grpSpPr>
            <a:xfrm>
              <a:off x="6752546" y="3484366"/>
              <a:ext cx="811428" cy="987304"/>
              <a:chOff x="2332275" y="1617275"/>
              <a:chExt cx="1090775" cy="1327200"/>
            </a:xfrm>
          </p:grpSpPr>
          <p:sp>
            <p:nvSpPr>
              <p:cNvPr id="4889" name="Google Shape;4889;p8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80"/>
            <p:cNvGrpSpPr/>
            <p:nvPr/>
          </p:nvGrpSpPr>
          <p:grpSpPr>
            <a:xfrm>
              <a:off x="5973664" y="3484366"/>
              <a:ext cx="811335" cy="987304"/>
              <a:chOff x="1285250" y="1617275"/>
              <a:chExt cx="1090650" cy="1327200"/>
            </a:xfrm>
          </p:grpSpPr>
          <p:sp>
            <p:nvSpPr>
              <p:cNvPr id="4893" name="Google Shape;4893;p8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80"/>
            <p:cNvGrpSpPr/>
            <p:nvPr/>
          </p:nvGrpSpPr>
          <p:grpSpPr>
            <a:xfrm>
              <a:off x="5194708" y="3484366"/>
              <a:ext cx="811409" cy="987304"/>
              <a:chOff x="238125" y="1617275"/>
              <a:chExt cx="1090750" cy="1327200"/>
            </a:xfrm>
          </p:grpSpPr>
          <p:sp>
            <p:nvSpPr>
              <p:cNvPr id="4897" name="Google Shape;4897;p8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00" name="Google Shape;4900;p80"/>
          <p:cNvGrpSpPr/>
          <p:nvPr/>
        </p:nvGrpSpPr>
        <p:grpSpPr>
          <a:xfrm>
            <a:off x="6840188" y="2276124"/>
            <a:ext cx="1579046" cy="522230"/>
            <a:chOff x="6853641" y="2534077"/>
            <a:chExt cx="1515545" cy="501229"/>
          </a:xfrm>
        </p:grpSpPr>
        <p:grpSp>
          <p:nvGrpSpPr>
            <p:cNvPr id="4901" name="Google Shape;4901;p80"/>
            <p:cNvGrpSpPr/>
            <p:nvPr/>
          </p:nvGrpSpPr>
          <p:grpSpPr>
            <a:xfrm>
              <a:off x="6853641" y="2618923"/>
              <a:ext cx="1515545" cy="324556"/>
              <a:chOff x="6853641" y="2618923"/>
              <a:chExt cx="1515545" cy="324556"/>
            </a:xfrm>
          </p:grpSpPr>
          <p:sp>
            <p:nvSpPr>
              <p:cNvPr id="4902" name="Google Shape;4902;p80"/>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0"/>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0"/>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0"/>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0"/>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7" name="Google Shape;4907;p80"/>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0"/>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0"/>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0"/>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0"/>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2" name="Google Shape;4912;p80"/>
          <p:cNvGrpSpPr/>
          <p:nvPr/>
        </p:nvGrpSpPr>
        <p:grpSpPr>
          <a:xfrm>
            <a:off x="3435080" y="3151165"/>
            <a:ext cx="1617976" cy="346616"/>
            <a:chOff x="1808063" y="4294338"/>
            <a:chExt cx="3370782" cy="721817"/>
          </a:xfrm>
        </p:grpSpPr>
        <p:sp>
          <p:nvSpPr>
            <p:cNvPr id="4913" name="Google Shape;4913;p8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80"/>
          <p:cNvGrpSpPr/>
          <p:nvPr/>
        </p:nvGrpSpPr>
        <p:grpSpPr>
          <a:xfrm>
            <a:off x="5261076" y="3817915"/>
            <a:ext cx="1417067" cy="350605"/>
            <a:chOff x="4234950" y="2101012"/>
            <a:chExt cx="4219974" cy="1044090"/>
          </a:xfrm>
        </p:grpSpPr>
        <p:sp>
          <p:nvSpPr>
            <p:cNvPr id="4924" name="Google Shape;4924;p80"/>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0"/>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0"/>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0"/>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0"/>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0"/>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0"/>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0"/>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0"/>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0"/>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0"/>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0"/>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0"/>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0"/>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0"/>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0"/>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0" name="Google Shape;4940;p80"/>
          <p:cNvGrpSpPr/>
          <p:nvPr/>
        </p:nvGrpSpPr>
        <p:grpSpPr>
          <a:xfrm>
            <a:off x="6836548" y="1808672"/>
            <a:ext cx="1586327" cy="371557"/>
            <a:chOff x="1247650" y="2075423"/>
            <a:chExt cx="6648477" cy="1557238"/>
          </a:xfrm>
        </p:grpSpPr>
        <p:sp>
          <p:nvSpPr>
            <p:cNvPr id="4941" name="Google Shape;4941;p8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7" name="Google Shape;4947;p80"/>
          <p:cNvGrpSpPr/>
          <p:nvPr/>
        </p:nvGrpSpPr>
        <p:grpSpPr>
          <a:xfrm>
            <a:off x="5267818" y="961862"/>
            <a:ext cx="1415601" cy="1648533"/>
            <a:chOff x="1839112" y="2209163"/>
            <a:chExt cx="1918159" cy="2233784"/>
          </a:xfrm>
        </p:grpSpPr>
        <p:sp>
          <p:nvSpPr>
            <p:cNvPr id="4948" name="Google Shape;4948;p80"/>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0"/>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0"/>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1" name="Google Shape;4951;p80"/>
            <p:cNvCxnSpPr>
              <a:stCxn id="4948" idx="6"/>
              <a:endCxn id="494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952" name="Google Shape;4952;p80"/>
            <p:cNvCxnSpPr>
              <a:stCxn id="4949" idx="4"/>
              <a:endCxn id="495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954" name="Google Shape;4954;p80"/>
            <p:cNvCxnSpPr>
              <a:stCxn id="4953" idx="6"/>
              <a:endCxn id="495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955" name="Google Shape;4955;p80"/>
            <p:cNvCxnSpPr>
              <a:stCxn id="4950" idx="4"/>
              <a:endCxn id="495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953" name="Google Shape;4953;p80"/>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0"/>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0"/>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58" name="Google Shape;4958;p80"/>
            <p:cNvCxnSpPr>
              <a:endCxn id="495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959" name="Google Shape;4959;p80"/>
          <p:cNvGrpSpPr/>
          <p:nvPr/>
        </p:nvGrpSpPr>
        <p:grpSpPr>
          <a:xfrm>
            <a:off x="3425084" y="979946"/>
            <a:ext cx="1637968" cy="154942"/>
            <a:chOff x="238125" y="2506075"/>
            <a:chExt cx="7115411" cy="673075"/>
          </a:xfrm>
        </p:grpSpPr>
        <p:sp>
          <p:nvSpPr>
            <p:cNvPr id="4960" name="Google Shape;4960;p8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5" name="Google Shape;4965;p80"/>
          <p:cNvGrpSpPr/>
          <p:nvPr/>
        </p:nvGrpSpPr>
        <p:grpSpPr>
          <a:xfrm>
            <a:off x="1965820" y="1294664"/>
            <a:ext cx="1262932" cy="785408"/>
            <a:chOff x="548861" y="389676"/>
            <a:chExt cx="3843371" cy="2390163"/>
          </a:xfrm>
        </p:grpSpPr>
        <p:cxnSp>
          <p:nvCxnSpPr>
            <p:cNvPr id="4966" name="Google Shape;4966;p80"/>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67" name="Google Shape;4967;p80"/>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68" name="Google Shape;4968;p80"/>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969" name="Google Shape;4969;p80"/>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970" name="Google Shape;4970;p80"/>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971" name="Google Shape;4971;p80"/>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72" name="Google Shape;4972;p80"/>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973" name="Google Shape;4973;p80"/>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0"/>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0"/>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0"/>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0"/>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0"/>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9" name="Google Shape;4979;p80"/>
          <p:cNvGrpSpPr/>
          <p:nvPr/>
        </p:nvGrpSpPr>
        <p:grpSpPr>
          <a:xfrm>
            <a:off x="753952" y="2401541"/>
            <a:ext cx="1412054" cy="633562"/>
            <a:chOff x="1187400" y="2529299"/>
            <a:chExt cx="6769193" cy="2241903"/>
          </a:xfrm>
        </p:grpSpPr>
        <p:sp>
          <p:nvSpPr>
            <p:cNvPr id="4980" name="Google Shape;4980;p80"/>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981" name="Google Shape;4981;p80"/>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82" name="Google Shape;4982;p80"/>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83" name="Google Shape;4983;p80"/>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84" name="Google Shape;4984;p80"/>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85" name="Google Shape;4985;p80"/>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986" name="Google Shape;4986;p80"/>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987" name="Google Shape;4987;p80"/>
            <p:cNvCxnSpPr>
              <a:stCxn id="4980" idx="2"/>
              <a:endCxn id="498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88" name="Google Shape;4988;p80"/>
            <p:cNvCxnSpPr>
              <a:stCxn id="4982" idx="0"/>
              <a:endCxn id="498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89" name="Google Shape;4989;p80"/>
            <p:cNvCxnSpPr>
              <a:stCxn id="4982" idx="2"/>
              <a:endCxn id="498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90" name="Google Shape;4990;p80"/>
            <p:cNvCxnSpPr>
              <a:stCxn id="4983" idx="0"/>
              <a:endCxn id="498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91" name="Google Shape;4991;p80"/>
            <p:cNvCxnSpPr>
              <a:stCxn id="4981" idx="2"/>
              <a:endCxn id="498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992" name="Google Shape;4992;p80"/>
            <p:cNvCxnSpPr>
              <a:stCxn id="4985" idx="0"/>
              <a:endCxn id="498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993" name="Google Shape;4993;p80"/>
          <p:cNvGrpSpPr/>
          <p:nvPr/>
        </p:nvGrpSpPr>
        <p:grpSpPr>
          <a:xfrm>
            <a:off x="6840198" y="2894250"/>
            <a:ext cx="1579035" cy="540873"/>
            <a:chOff x="6895650" y="3126697"/>
            <a:chExt cx="1436662" cy="492105"/>
          </a:xfrm>
        </p:grpSpPr>
        <p:sp>
          <p:nvSpPr>
            <p:cNvPr id="4994" name="Google Shape;4994;p80"/>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0"/>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0"/>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0"/>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0"/>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99" name="Google Shape;4999;p80"/>
            <p:cNvGrpSpPr/>
            <p:nvPr/>
          </p:nvGrpSpPr>
          <p:grpSpPr>
            <a:xfrm>
              <a:off x="6995957" y="3335810"/>
              <a:ext cx="1230393" cy="71754"/>
              <a:chOff x="6995957" y="3287964"/>
              <a:chExt cx="1230393" cy="71754"/>
            </a:xfrm>
          </p:grpSpPr>
          <p:sp>
            <p:nvSpPr>
              <p:cNvPr id="5000" name="Google Shape;5000;p80"/>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0"/>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0"/>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0"/>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0"/>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05" name="Google Shape;5005;p80"/>
          <p:cNvGrpSpPr/>
          <p:nvPr/>
        </p:nvGrpSpPr>
        <p:grpSpPr>
          <a:xfrm>
            <a:off x="6838780" y="3531013"/>
            <a:ext cx="1581862" cy="650625"/>
            <a:chOff x="6777990" y="3710194"/>
            <a:chExt cx="1646915" cy="677382"/>
          </a:xfrm>
        </p:grpSpPr>
        <p:grpSp>
          <p:nvGrpSpPr>
            <p:cNvPr id="5006" name="Google Shape;5006;p80"/>
            <p:cNvGrpSpPr/>
            <p:nvPr/>
          </p:nvGrpSpPr>
          <p:grpSpPr>
            <a:xfrm>
              <a:off x="6777990" y="3874492"/>
              <a:ext cx="411129" cy="513083"/>
              <a:chOff x="6777990" y="3874492"/>
              <a:chExt cx="411129" cy="513083"/>
            </a:xfrm>
          </p:grpSpPr>
          <p:cxnSp>
            <p:nvCxnSpPr>
              <p:cNvPr id="5007" name="Google Shape;5007;p80"/>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008" name="Google Shape;5008;p80"/>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80"/>
            <p:cNvGrpSpPr/>
            <p:nvPr/>
          </p:nvGrpSpPr>
          <p:grpSpPr>
            <a:xfrm>
              <a:off x="7188425" y="3710194"/>
              <a:ext cx="411123" cy="520535"/>
              <a:chOff x="7188425" y="3710194"/>
              <a:chExt cx="411123" cy="520535"/>
            </a:xfrm>
          </p:grpSpPr>
          <p:cxnSp>
            <p:nvCxnSpPr>
              <p:cNvPr id="5010" name="Google Shape;5010;p80"/>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011" name="Google Shape;5011;p80"/>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80"/>
            <p:cNvGrpSpPr/>
            <p:nvPr/>
          </p:nvGrpSpPr>
          <p:grpSpPr>
            <a:xfrm>
              <a:off x="7603341" y="3874492"/>
              <a:ext cx="411474" cy="513083"/>
              <a:chOff x="7603341" y="3874492"/>
              <a:chExt cx="411474" cy="513083"/>
            </a:xfrm>
          </p:grpSpPr>
          <p:cxnSp>
            <p:nvCxnSpPr>
              <p:cNvPr id="5013" name="Google Shape;5013;p80"/>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014" name="Google Shape;5014;p80"/>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80"/>
            <p:cNvGrpSpPr/>
            <p:nvPr/>
          </p:nvGrpSpPr>
          <p:grpSpPr>
            <a:xfrm>
              <a:off x="8013776" y="3722847"/>
              <a:ext cx="411129" cy="507881"/>
              <a:chOff x="8013776" y="3722847"/>
              <a:chExt cx="411129" cy="507881"/>
            </a:xfrm>
          </p:grpSpPr>
          <p:cxnSp>
            <p:nvCxnSpPr>
              <p:cNvPr id="5016" name="Google Shape;5016;p80"/>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017" name="Google Shape;5017;p80"/>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18" name="Google Shape;5018;p80"/>
          <p:cNvGrpSpPr/>
          <p:nvPr/>
        </p:nvGrpSpPr>
        <p:grpSpPr>
          <a:xfrm>
            <a:off x="5258295" y="2703853"/>
            <a:ext cx="1421889" cy="1020603"/>
            <a:chOff x="5190863" y="2824811"/>
            <a:chExt cx="1544860" cy="1108869"/>
          </a:xfrm>
        </p:grpSpPr>
        <p:grpSp>
          <p:nvGrpSpPr>
            <p:cNvPr id="5019" name="Google Shape;5019;p80"/>
            <p:cNvGrpSpPr/>
            <p:nvPr/>
          </p:nvGrpSpPr>
          <p:grpSpPr>
            <a:xfrm>
              <a:off x="5938695" y="3176919"/>
              <a:ext cx="685761" cy="404739"/>
              <a:chOff x="5938695" y="3176919"/>
              <a:chExt cx="685761" cy="404739"/>
            </a:xfrm>
          </p:grpSpPr>
          <p:grpSp>
            <p:nvGrpSpPr>
              <p:cNvPr id="5020" name="Google Shape;5020;p80"/>
              <p:cNvGrpSpPr/>
              <p:nvPr/>
            </p:nvGrpSpPr>
            <p:grpSpPr>
              <a:xfrm>
                <a:off x="5938695" y="3176919"/>
                <a:ext cx="685761" cy="404739"/>
                <a:chOff x="5938695" y="3176919"/>
                <a:chExt cx="685761" cy="404739"/>
              </a:xfrm>
            </p:grpSpPr>
            <p:sp>
              <p:nvSpPr>
                <p:cNvPr id="5021" name="Google Shape;5021;p80"/>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0"/>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3" name="Google Shape;5023;p80"/>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4" name="Google Shape;5024;p80"/>
            <p:cNvGrpSpPr/>
            <p:nvPr/>
          </p:nvGrpSpPr>
          <p:grpSpPr>
            <a:xfrm>
              <a:off x="5305233" y="3176835"/>
              <a:ext cx="685971" cy="404655"/>
              <a:chOff x="5305233" y="3176835"/>
              <a:chExt cx="685971" cy="404655"/>
            </a:xfrm>
          </p:grpSpPr>
          <p:grpSp>
            <p:nvGrpSpPr>
              <p:cNvPr id="5025" name="Google Shape;5025;p80"/>
              <p:cNvGrpSpPr/>
              <p:nvPr/>
            </p:nvGrpSpPr>
            <p:grpSpPr>
              <a:xfrm>
                <a:off x="5305233" y="3176835"/>
                <a:ext cx="685971" cy="404655"/>
                <a:chOff x="5305233" y="3176835"/>
                <a:chExt cx="685971" cy="404655"/>
              </a:xfrm>
            </p:grpSpPr>
            <p:sp>
              <p:nvSpPr>
                <p:cNvPr id="5026" name="Google Shape;5026;p80"/>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0"/>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8" name="Google Shape;5028;p80"/>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9" name="Google Shape;5029;p80"/>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0" name="Google Shape;5030;p80"/>
            <p:cNvGrpSpPr/>
            <p:nvPr/>
          </p:nvGrpSpPr>
          <p:grpSpPr>
            <a:xfrm>
              <a:off x="5657361" y="2824811"/>
              <a:ext cx="1078361" cy="404655"/>
              <a:chOff x="5657361" y="2824811"/>
              <a:chExt cx="1078361" cy="404655"/>
            </a:xfrm>
          </p:grpSpPr>
          <p:grpSp>
            <p:nvGrpSpPr>
              <p:cNvPr id="5031" name="Google Shape;5031;p80"/>
              <p:cNvGrpSpPr/>
              <p:nvPr/>
            </p:nvGrpSpPr>
            <p:grpSpPr>
              <a:xfrm>
                <a:off x="5657361" y="2824811"/>
                <a:ext cx="1078361" cy="404655"/>
                <a:chOff x="5657361" y="2824811"/>
                <a:chExt cx="1078361" cy="404655"/>
              </a:xfrm>
            </p:grpSpPr>
            <p:grpSp>
              <p:nvGrpSpPr>
                <p:cNvPr id="5032" name="Google Shape;5032;p80"/>
                <p:cNvGrpSpPr/>
                <p:nvPr/>
              </p:nvGrpSpPr>
              <p:grpSpPr>
                <a:xfrm>
                  <a:off x="5938485" y="2824811"/>
                  <a:ext cx="797237" cy="404655"/>
                  <a:chOff x="5938485" y="2824811"/>
                  <a:chExt cx="797237" cy="404655"/>
                </a:xfrm>
              </p:grpSpPr>
              <p:sp>
                <p:nvSpPr>
                  <p:cNvPr id="5033" name="Google Shape;5033;p80"/>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0"/>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5" name="Google Shape;5035;p80"/>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6" name="Google Shape;5036;p80"/>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80"/>
            <p:cNvGrpSpPr/>
            <p:nvPr/>
          </p:nvGrpSpPr>
          <p:grpSpPr>
            <a:xfrm>
              <a:off x="5190863" y="3528942"/>
              <a:ext cx="1078026" cy="404739"/>
              <a:chOff x="5190863" y="3528942"/>
              <a:chExt cx="1078026" cy="404739"/>
            </a:xfrm>
          </p:grpSpPr>
          <p:sp>
            <p:nvSpPr>
              <p:cNvPr id="5038" name="Google Shape;5038;p80"/>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9" name="Google Shape;5039;p80"/>
              <p:cNvGrpSpPr/>
              <p:nvPr/>
            </p:nvGrpSpPr>
            <p:grpSpPr>
              <a:xfrm>
                <a:off x="5190863" y="3528942"/>
                <a:ext cx="1078026" cy="404739"/>
                <a:chOff x="5190863" y="3528942"/>
                <a:chExt cx="1078026" cy="404739"/>
              </a:xfrm>
            </p:grpSpPr>
            <p:sp>
              <p:nvSpPr>
                <p:cNvPr id="5040" name="Google Shape;5040;p80"/>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0"/>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42" name="Google Shape;5042;p80"/>
          <p:cNvGrpSpPr/>
          <p:nvPr/>
        </p:nvGrpSpPr>
        <p:grpSpPr>
          <a:xfrm>
            <a:off x="724302" y="1268321"/>
            <a:ext cx="1086719" cy="879487"/>
            <a:chOff x="803162" y="1474292"/>
            <a:chExt cx="1086719" cy="879487"/>
          </a:xfrm>
        </p:grpSpPr>
        <p:grpSp>
          <p:nvGrpSpPr>
            <p:cNvPr id="5043" name="Google Shape;5043;p80"/>
            <p:cNvGrpSpPr/>
            <p:nvPr/>
          </p:nvGrpSpPr>
          <p:grpSpPr>
            <a:xfrm>
              <a:off x="803162" y="1625948"/>
              <a:ext cx="445856" cy="576579"/>
              <a:chOff x="803162" y="1625948"/>
              <a:chExt cx="445856" cy="576579"/>
            </a:xfrm>
          </p:grpSpPr>
          <p:sp>
            <p:nvSpPr>
              <p:cNvPr id="5044" name="Google Shape;5044;p80"/>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5" name="Google Shape;5045;p80"/>
              <p:cNvGrpSpPr/>
              <p:nvPr/>
            </p:nvGrpSpPr>
            <p:grpSpPr>
              <a:xfrm>
                <a:off x="1056023" y="1625948"/>
                <a:ext cx="192995" cy="576579"/>
                <a:chOff x="1056023" y="1625948"/>
                <a:chExt cx="192995" cy="576579"/>
              </a:xfrm>
            </p:grpSpPr>
            <p:sp>
              <p:nvSpPr>
                <p:cNvPr id="5046" name="Google Shape;5046;p80"/>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0"/>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0"/>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0"/>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0"/>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51" name="Google Shape;5051;p80"/>
            <p:cNvGrpSpPr/>
            <p:nvPr/>
          </p:nvGrpSpPr>
          <p:grpSpPr>
            <a:xfrm>
              <a:off x="1371406" y="1474292"/>
              <a:ext cx="518475" cy="879487"/>
              <a:chOff x="1398231" y="1474292"/>
              <a:chExt cx="518475" cy="879487"/>
            </a:xfrm>
          </p:grpSpPr>
          <p:grpSp>
            <p:nvGrpSpPr>
              <p:cNvPr id="5052" name="Google Shape;5052;p80"/>
              <p:cNvGrpSpPr/>
              <p:nvPr/>
            </p:nvGrpSpPr>
            <p:grpSpPr>
              <a:xfrm>
                <a:off x="1398231" y="1474292"/>
                <a:ext cx="518475" cy="341643"/>
                <a:chOff x="1398231" y="1474292"/>
                <a:chExt cx="518475" cy="341643"/>
              </a:xfrm>
            </p:grpSpPr>
            <p:sp>
              <p:nvSpPr>
                <p:cNvPr id="5053" name="Google Shape;5053;p80"/>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54" name="Google Shape;5054;p80"/>
                <p:cNvGrpSpPr/>
                <p:nvPr/>
              </p:nvGrpSpPr>
              <p:grpSpPr>
                <a:xfrm>
                  <a:off x="1616453" y="1474292"/>
                  <a:ext cx="300253" cy="341643"/>
                  <a:chOff x="1616453" y="1475379"/>
                  <a:chExt cx="300253" cy="341643"/>
                </a:xfrm>
              </p:grpSpPr>
              <p:sp>
                <p:nvSpPr>
                  <p:cNvPr id="5055" name="Google Shape;5055;p80"/>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0"/>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0"/>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0"/>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0"/>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0"/>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0"/>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2" name="Google Shape;5062;p80"/>
                  <p:cNvGrpSpPr/>
                  <p:nvPr/>
                </p:nvGrpSpPr>
                <p:grpSpPr>
                  <a:xfrm>
                    <a:off x="1839639" y="1475379"/>
                    <a:ext cx="77067" cy="341643"/>
                    <a:chOff x="1839639" y="1475379"/>
                    <a:chExt cx="77067" cy="341643"/>
                  </a:xfrm>
                </p:grpSpPr>
                <p:sp>
                  <p:nvSpPr>
                    <p:cNvPr id="5063" name="Google Shape;5063;p80"/>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0"/>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65" name="Google Shape;5065;p80"/>
              <p:cNvGrpSpPr/>
              <p:nvPr/>
            </p:nvGrpSpPr>
            <p:grpSpPr>
              <a:xfrm>
                <a:off x="1398451" y="2012951"/>
                <a:ext cx="518255" cy="340828"/>
                <a:chOff x="1398451" y="2012951"/>
                <a:chExt cx="518255" cy="340828"/>
              </a:xfrm>
            </p:grpSpPr>
            <p:sp>
              <p:nvSpPr>
                <p:cNvPr id="5066" name="Google Shape;5066;p80"/>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7" name="Google Shape;5067;p80"/>
                <p:cNvGrpSpPr/>
                <p:nvPr/>
              </p:nvGrpSpPr>
              <p:grpSpPr>
                <a:xfrm>
                  <a:off x="1616453" y="2012951"/>
                  <a:ext cx="300253" cy="340828"/>
                  <a:chOff x="1616453" y="2013538"/>
                  <a:chExt cx="300253" cy="340828"/>
                </a:xfrm>
              </p:grpSpPr>
              <p:sp>
                <p:nvSpPr>
                  <p:cNvPr id="5068" name="Google Shape;5068;p80"/>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0"/>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0"/>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0"/>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0"/>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0"/>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0"/>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75" name="Google Shape;5075;p80"/>
                  <p:cNvGrpSpPr/>
                  <p:nvPr/>
                </p:nvGrpSpPr>
                <p:grpSpPr>
                  <a:xfrm>
                    <a:off x="1839639" y="2013538"/>
                    <a:ext cx="77067" cy="340828"/>
                    <a:chOff x="1839639" y="2013538"/>
                    <a:chExt cx="77067" cy="340828"/>
                  </a:xfrm>
                </p:grpSpPr>
                <p:sp>
                  <p:nvSpPr>
                    <p:cNvPr id="5076" name="Google Shape;5076;p80"/>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0"/>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078" name="Google Shape;5078;p80"/>
          <p:cNvGrpSpPr/>
          <p:nvPr/>
        </p:nvGrpSpPr>
        <p:grpSpPr>
          <a:xfrm>
            <a:off x="721126" y="3399508"/>
            <a:ext cx="1368681" cy="682918"/>
            <a:chOff x="724986" y="3605478"/>
            <a:chExt cx="1368681" cy="682918"/>
          </a:xfrm>
        </p:grpSpPr>
        <p:grpSp>
          <p:nvGrpSpPr>
            <p:cNvPr id="5079" name="Google Shape;5079;p80"/>
            <p:cNvGrpSpPr/>
            <p:nvPr/>
          </p:nvGrpSpPr>
          <p:grpSpPr>
            <a:xfrm>
              <a:off x="1289102" y="3823629"/>
              <a:ext cx="240442" cy="250435"/>
              <a:chOff x="-165066" y="3843615"/>
              <a:chExt cx="221259" cy="230455"/>
            </a:xfrm>
          </p:grpSpPr>
          <p:sp>
            <p:nvSpPr>
              <p:cNvPr id="5080" name="Google Shape;5080;p80"/>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0"/>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0"/>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0"/>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0"/>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0"/>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0"/>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0"/>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0"/>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0"/>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0"/>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0"/>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0"/>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0"/>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0"/>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0"/>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0"/>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0"/>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0"/>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0"/>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80"/>
            <p:cNvGrpSpPr/>
            <p:nvPr/>
          </p:nvGrpSpPr>
          <p:grpSpPr>
            <a:xfrm>
              <a:off x="724986" y="3605478"/>
              <a:ext cx="1368681" cy="682918"/>
              <a:chOff x="724986" y="3605478"/>
              <a:chExt cx="1368681" cy="682918"/>
            </a:xfrm>
          </p:grpSpPr>
          <p:grpSp>
            <p:nvGrpSpPr>
              <p:cNvPr id="5101" name="Google Shape;5101;p80"/>
              <p:cNvGrpSpPr/>
              <p:nvPr/>
            </p:nvGrpSpPr>
            <p:grpSpPr>
              <a:xfrm>
                <a:off x="1498221" y="4047614"/>
                <a:ext cx="529172" cy="240783"/>
                <a:chOff x="1498221" y="4047614"/>
                <a:chExt cx="529172" cy="240783"/>
              </a:xfrm>
            </p:grpSpPr>
            <p:grpSp>
              <p:nvGrpSpPr>
                <p:cNvPr id="5102" name="Google Shape;5102;p80"/>
                <p:cNvGrpSpPr/>
                <p:nvPr/>
              </p:nvGrpSpPr>
              <p:grpSpPr>
                <a:xfrm>
                  <a:off x="1826655" y="4224370"/>
                  <a:ext cx="200738" cy="25631"/>
                  <a:chOff x="1826655" y="4224370"/>
                  <a:chExt cx="200738" cy="25631"/>
                </a:xfrm>
              </p:grpSpPr>
              <p:sp>
                <p:nvSpPr>
                  <p:cNvPr id="5103" name="Google Shape;5103;p80"/>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0"/>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5" name="Google Shape;5105;p80"/>
                <p:cNvGrpSpPr/>
                <p:nvPr/>
              </p:nvGrpSpPr>
              <p:grpSpPr>
                <a:xfrm>
                  <a:off x="1498221" y="4047614"/>
                  <a:ext cx="328444" cy="240783"/>
                  <a:chOff x="1498221" y="4047614"/>
                  <a:chExt cx="328444" cy="240783"/>
                </a:xfrm>
              </p:grpSpPr>
              <p:sp>
                <p:nvSpPr>
                  <p:cNvPr id="5106" name="Google Shape;5106;p80"/>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7" name="Google Shape;5107;p80"/>
                  <p:cNvGrpSpPr/>
                  <p:nvPr/>
                </p:nvGrpSpPr>
                <p:grpSpPr>
                  <a:xfrm>
                    <a:off x="1498221" y="4047614"/>
                    <a:ext cx="150566" cy="190416"/>
                    <a:chOff x="1498221" y="4047614"/>
                    <a:chExt cx="150566" cy="190416"/>
                  </a:xfrm>
                </p:grpSpPr>
                <p:sp>
                  <p:nvSpPr>
                    <p:cNvPr id="5108" name="Google Shape;5108;p80"/>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0"/>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10" name="Google Shape;5110;p80"/>
              <p:cNvGrpSpPr/>
              <p:nvPr/>
            </p:nvGrpSpPr>
            <p:grpSpPr>
              <a:xfrm>
                <a:off x="1560718" y="3800594"/>
                <a:ext cx="532948" cy="302090"/>
                <a:chOff x="1560718" y="3800594"/>
                <a:chExt cx="532948" cy="302090"/>
              </a:xfrm>
            </p:grpSpPr>
            <p:grpSp>
              <p:nvGrpSpPr>
                <p:cNvPr id="5111" name="Google Shape;5111;p80"/>
                <p:cNvGrpSpPr/>
                <p:nvPr/>
              </p:nvGrpSpPr>
              <p:grpSpPr>
                <a:xfrm>
                  <a:off x="1912179" y="3827344"/>
                  <a:ext cx="181487" cy="25631"/>
                  <a:chOff x="1912179" y="3827344"/>
                  <a:chExt cx="181487" cy="25631"/>
                </a:xfrm>
              </p:grpSpPr>
              <p:sp>
                <p:nvSpPr>
                  <p:cNvPr id="5112" name="Google Shape;5112;p80"/>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0"/>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80"/>
                <p:cNvGrpSpPr/>
                <p:nvPr/>
              </p:nvGrpSpPr>
              <p:grpSpPr>
                <a:xfrm>
                  <a:off x="1912179" y="4044505"/>
                  <a:ext cx="181487" cy="25622"/>
                  <a:chOff x="1912179" y="4044506"/>
                  <a:chExt cx="181487" cy="25622"/>
                </a:xfrm>
              </p:grpSpPr>
              <p:sp>
                <p:nvSpPr>
                  <p:cNvPr id="5115" name="Google Shape;5115;p80"/>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0"/>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80"/>
                <p:cNvGrpSpPr/>
                <p:nvPr/>
              </p:nvGrpSpPr>
              <p:grpSpPr>
                <a:xfrm>
                  <a:off x="1560718" y="3800594"/>
                  <a:ext cx="351472" cy="302090"/>
                  <a:chOff x="1560718" y="3800594"/>
                  <a:chExt cx="351472" cy="302090"/>
                </a:xfrm>
              </p:grpSpPr>
              <p:grpSp>
                <p:nvGrpSpPr>
                  <p:cNvPr id="5118" name="Google Shape;5118;p80"/>
                  <p:cNvGrpSpPr/>
                  <p:nvPr/>
                </p:nvGrpSpPr>
                <p:grpSpPr>
                  <a:xfrm>
                    <a:off x="1560718" y="3842857"/>
                    <a:ext cx="173586" cy="217131"/>
                    <a:chOff x="1560718" y="3842857"/>
                    <a:chExt cx="173586" cy="217131"/>
                  </a:xfrm>
                </p:grpSpPr>
                <p:sp>
                  <p:nvSpPr>
                    <p:cNvPr id="5119" name="Google Shape;5119;p80"/>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0"/>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0"/>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2" name="Google Shape;5122;p80"/>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0"/>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24" name="Google Shape;5124;p80"/>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80"/>
              <p:cNvGrpSpPr/>
              <p:nvPr/>
            </p:nvGrpSpPr>
            <p:grpSpPr>
              <a:xfrm>
                <a:off x="785350" y="3605478"/>
                <a:ext cx="535311" cy="249245"/>
                <a:chOff x="785350" y="3605478"/>
                <a:chExt cx="535311" cy="249245"/>
              </a:xfrm>
            </p:grpSpPr>
            <p:grpSp>
              <p:nvGrpSpPr>
                <p:cNvPr id="5126" name="Google Shape;5126;p80"/>
                <p:cNvGrpSpPr/>
                <p:nvPr/>
              </p:nvGrpSpPr>
              <p:grpSpPr>
                <a:xfrm>
                  <a:off x="785350" y="3605478"/>
                  <a:ext cx="376191" cy="102736"/>
                  <a:chOff x="785350" y="3605478"/>
                  <a:chExt cx="376191" cy="102736"/>
                </a:xfrm>
              </p:grpSpPr>
              <p:sp>
                <p:nvSpPr>
                  <p:cNvPr id="5127" name="Google Shape;5127;p80"/>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0"/>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0"/>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0" name="Google Shape;5130;p80"/>
                <p:cNvGrpSpPr/>
                <p:nvPr/>
              </p:nvGrpSpPr>
              <p:grpSpPr>
                <a:xfrm>
                  <a:off x="1161530" y="3655851"/>
                  <a:ext cx="159131" cy="198872"/>
                  <a:chOff x="1161530" y="3655851"/>
                  <a:chExt cx="159131" cy="198872"/>
                </a:xfrm>
              </p:grpSpPr>
              <p:sp>
                <p:nvSpPr>
                  <p:cNvPr id="5131" name="Google Shape;5131;p80"/>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0"/>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3" name="Google Shape;5133;p80"/>
              <p:cNvGrpSpPr/>
              <p:nvPr/>
            </p:nvGrpSpPr>
            <p:grpSpPr>
              <a:xfrm>
                <a:off x="785350" y="4047614"/>
                <a:ext cx="535311" cy="240783"/>
                <a:chOff x="785350" y="4047614"/>
                <a:chExt cx="535311" cy="240783"/>
              </a:xfrm>
            </p:grpSpPr>
            <p:grpSp>
              <p:nvGrpSpPr>
                <p:cNvPr id="5134" name="Google Shape;5134;p80"/>
                <p:cNvGrpSpPr/>
                <p:nvPr/>
              </p:nvGrpSpPr>
              <p:grpSpPr>
                <a:xfrm>
                  <a:off x="1161636" y="4047614"/>
                  <a:ext cx="159025" cy="190415"/>
                  <a:chOff x="1161636" y="4047614"/>
                  <a:chExt cx="159025" cy="190415"/>
                </a:xfrm>
              </p:grpSpPr>
              <p:sp>
                <p:nvSpPr>
                  <p:cNvPr id="5135" name="Google Shape;5135;p80"/>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0"/>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7" name="Google Shape;5137;p80"/>
                <p:cNvGrpSpPr/>
                <p:nvPr/>
              </p:nvGrpSpPr>
              <p:grpSpPr>
                <a:xfrm>
                  <a:off x="785350" y="4185661"/>
                  <a:ext cx="376191" cy="102736"/>
                  <a:chOff x="785350" y="4185661"/>
                  <a:chExt cx="376191" cy="102736"/>
                </a:xfrm>
              </p:grpSpPr>
              <p:sp>
                <p:nvSpPr>
                  <p:cNvPr id="5138" name="Google Shape;5138;p80"/>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0"/>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0"/>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41" name="Google Shape;5141;p80"/>
              <p:cNvGrpSpPr/>
              <p:nvPr/>
            </p:nvGrpSpPr>
            <p:grpSpPr>
              <a:xfrm>
                <a:off x="1501054" y="3605478"/>
                <a:ext cx="526340" cy="249240"/>
                <a:chOff x="1501054" y="3605478"/>
                <a:chExt cx="526340" cy="249240"/>
              </a:xfrm>
            </p:grpSpPr>
            <p:grpSp>
              <p:nvGrpSpPr>
                <p:cNvPr id="5142" name="Google Shape;5142;p80"/>
                <p:cNvGrpSpPr/>
                <p:nvPr/>
              </p:nvGrpSpPr>
              <p:grpSpPr>
                <a:xfrm>
                  <a:off x="1834208" y="3643867"/>
                  <a:ext cx="193185" cy="25622"/>
                  <a:chOff x="1834208" y="3643867"/>
                  <a:chExt cx="193185" cy="25622"/>
                </a:xfrm>
              </p:grpSpPr>
              <p:sp>
                <p:nvSpPr>
                  <p:cNvPr id="5143" name="Google Shape;5143;p80"/>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0"/>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5" name="Google Shape;5145;p80"/>
                <p:cNvGrpSpPr/>
                <p:nvPr/>
              </p:nvGrpSpPr>
              <p:grpSpPr>
                <a:xfrm>
                  <a:off x="1501054" y="3605478"/>
                  <a:ext cx="333165" cy="249240"/>
                  <a:chOff x="1501054" y="3605478"/>
                  <a:chExt cx="333165" cy="249240"/>
                </a:xfrm>
              </p:grpSpPr>
              <p:sp>
                <p:nvSpPr>
                  <p:cNvPr id="5146" name="Google Shape;5146;p80"/>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7" name="Google Shape;5147;p80"/>
                  <p:cNvGrpSpPr/>
                  <p:nvPr/>
                </p:nvGrpSpPr>
                <p:grpSpPr>
                  <a:xfrm>
                    <a:off x="1501054" y="3655851"/>
                    <a:ext cx="155286" cy="198867"/>
                    <a:chOff x="1501054" y="3655851"/>
                    <a:chExt cx="155286" cy="198867"/>
                  </a:xfrm>
                </p:grpSpPr>
                <p:sp>
                  <p:nvSpPr>
                    <p:cNvPr id="5148" name="Google Shape;5148;p80"/>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0"/>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50" name="Google Shape;5150;p80"/>
              <p:cNvGrpSpPr/>
              <p:nvPr/>
            </p:nvGrpSpPr>
            <p:grpSpPr>
              <a:xfrm>
                <a:off x="724986" y="3800594"/>
                <a:ext cx="532950" cy="302090"/>
                <a:chOff x="724986" y="3800594"/>
                <a:chExt cx="532950" cy="302090"/>
              </a:xfrm>
            </p:grpSpPr>
            <p:grpSp>
              <p:nvGrpSpPr>
                <p:cNvPr id="5151" name="Google Shape;5151;p80"/>
                <p:cNvGrpSpPr/>
                <p:nvPr/>
              </p:nvGrpSpPr>
              <p:grpSpPr>
                <a:xfrm>
                  <a:off x="724986" y="4044367"/>
                  <a:ext cx="181314" cy="25626"/>
                  <a:chOff x="724986" y="4044367"/>
                  <a:chExt cx="181314" cy="25626"/>
                </a:xfrm>
              </p:grpSpPr>
              <p:sp>
                <p:nvSpPr>
                  <p:cNvPr id="5152" name="Google Shape;5152;p80"/>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0"/>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80"/>
                <p:cNvGrpSpPr/>
                <p:nvPr/>
              </p:nvGrpSpPr>
              <p:grpSpPr>
                <a:xfrm>
                  <a:off x="906290" y="3800594"/>
                  <a:ext cx="351646" cy="302090"/>
                  <a:chOff x="906290" y="3800594"/>
                  <a:chExt cx="351646" cy="302090"/>
                </a:xfrm>
              </p:grpSpPr>
              <p:grpSp>
                <p:nvGrpSpPr>
                  <p:cNvPr id="5155" name="Google Shape;5155;p80"/>
                  <p:cNvGrpSpPr/>
                  <p:nvPr/>
                </p:nvGrpSpPr>
                <p:grpSpPr>
                  <a:xfrm>
                    <a:off x="1084172" y="3842857"/>
                    <a:ext cx="173764" cy="217131"/>
                    <a:chOff x="1084172" y="3842857"/>
                    <a:chExt cx="173764" cy="217131"/>
                  </a:xfrm>
                </p:grpSpPr>
                <p:grpSp>
                  <p:nvGrpSpPr>
                    <p:cNvPr id="5156" name="Google Shape;5156;p80"/>
                    <p:cNvGrpSpPr/>
                    <p:nvPr/>
                  </p:nvGrpSpPr>
                  <p:grpSpPr>
                    <a:xfrm>
                      <a:off x="1156862" y="3936509"/>
                      <a:ext cx="101073" cy="25622"/>
                      <a:chOff x="1156862" y="3936509"/>
                      <a:chExt cx="101073" cy="25622"/>
                    </a:xfrm>
                  </p:grpSpPr>
                  <p:sp>
                    <p:nvSpPr>
                      <p:cNvPr id="5157" name="Google Shape;5157;p80"/>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0"/>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9" name="Google Shape;5159;p80"/>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0" name="Google Shape;5160;p80"/>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0"/>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80"/>
                <p:cNvGrpSpPr/>
                <p:nvPr/>
              </p:nvGrpSpPr>
              <p:grpSpPr>
                <a:xfrm>
                  <a:off x="724986" y="3830189"/>
                  <a:ext cx="189533" cy="25626"/>
                  <a:chOff x="724986" y="3830189"/>
                  <a:chExt cx="189533" cy="25626"/>
                </a:xfrm>
              </p:grpSpPr>
              <p:sp>
                <p:nvSpPr>
                  <p:cNvPr id="5163" name="Google Shape;5163;p80"/>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0"/>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165" name="Google Shape;5165;p80"/>
          <p:cNvGrpSpPr/>
          <p:nvPr/>
        </p:nvGrpSpPr>
        <p:grpSpPr>
          <a:xfrm>
            <a:off x="2249438" y="2249669"/>
            <a:ext cx="948701" cy="935378"/>
            <a:chOff x="2253298" y="2428317"/>
            <a:chExt cx="948701" cy="935378"/>
          </a:xfrm>
        </p:grpSpPr>
        <p:sp>
          <p:nvSpPr>
            <p:cNvPr id="5166" name="Google Shape;5166;p80"/>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0"/>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0"/>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0"/>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0"/>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0"/>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0"/>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0"/>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0"/>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0"/>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0"/>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0"/>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0"/>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0"/>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0"/>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0"/>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0"/>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0"/>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0"/>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0"/>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0"/>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0"/>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0"/>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0"/>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0"/>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0"/>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0"/>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0"/>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0"/>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0"/>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0"/>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0"/>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0"/>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2" name="Shape 5202"/>
        <p:cNvGrpSpPr/>
        <p:nvPr/>
      </p:nvGrpSpPr>
      <p:grpSpPr>
        <a:xfrm>
          <a:off x="0" y="0"/>
          <a:ext cx="0" cy="0"/>
          <a:chOff x="0" y="0"/>
          <a:chExt cx="0" cy="0"/>
        </a:xfrm>
      </p:grpSpPr>
      <p:grpSp>
        <p:nvGrpSpPr>
          <p:cNvPr id="5203" name="Google Shape;5203;p81"/>
          <p:cNvGrpSpPr/>
          <p:nvPr/>
        </p:nvGrpSpPr>
        <p:grpSpPr>
          <a:xfrm>
            <a:off x="3339745" y="952988"/>
            <a:ext cx="2363393" cy="1017867"/>
            <a:chOff x="3292400" y="1219146"/>
            <a:chExt cx="2615240" cy="1110239"/>
          </a:xfrm>
        </p:grpSpPr>
        <p:sp>
          <p:nvSpPr>
            <p:cNvPr id="5204" name="Google Shape;5204;p81"/>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5205" name="Google Shape;5205;p81"/>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06" name="Google Shape;5206;p81"/>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5207" name="Google Shape;5207;p81"/>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5208" name="Google Shape;5208;p81"/>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5209" name="Google Shape;5209;p81"/>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5210" name="Google Shape;5210;p81"/>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5211" name="Google Shape;5211;p81"/>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5212" name="Google Shape;5212;p81"/>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5213" name="Google Shape;5213;p81"/>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5214" name="Google Shape;5214;p81"/>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215" name="Google Shape;5215;p81"/>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5216" name="Google Shape;5216;p81"/>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5217" name="Google Shape;5217;p81"/>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5218" name="Google Shape;5218;p81"/>
            <p:cNvGrpSpPr/>
            <p:nvPr/>
          </p:nvGrpSpPr>
          <p:grpSpPr>
            <a:xfrm>
              <a:off x="3748438" y="1378608"/>
              <a:ext cx="2159202" cy="903971"/>
              <a:chOff x="1683525" y="2179850"/>
              <a:chExt cx="4519050" cy="2134525"/>
            </a:xfrm>
          </p:grpSpPr>
          <p:sp>
            <p:nvSpPr>
              <p:cNvPr id="5219" name="Google Shape;5219;p8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0" name="Google Shape;5220;p8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1" name="Google Shape;5221;p8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2" name="Google Shape;5222;p8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3" name="Google Shape;5223;p8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4" name="Google Shape;5224;p8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5" name="Google Shape;5225;p8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6" name="Google Shape;5226;p8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7" name="Google Shape;5227;p8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8" name="Google Shape;5228;p8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29" name="Google Shape;5229;p8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5230" name="Google Shape;5230;p8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5231" name="Google Shape;5231;p81"/>
          <p:cNvGraphicFramePr/>
          <p:nvPr/>
        </p:nvGraphicFramePr>
        <p:xfrm>
          <a:off x="5935838" y="2130461"/>
          <a:ext cx="3000000" cy="3000000"/>
        </p:xfrm>
        <a:graphic>
          <a:graphicData uri="http://schemas.openxmlformats.org/drawingml/2006/table">
            <a:tbl>
              <a:tblPr>
                <a:noFill/>
                <a:tableStyleId>{897F08B2-1351-4EBF-8F4F-E9AF5C56E3F1}</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232" name="Google Shape;5232;p81"/>
          <p:cNvGrpSpPr/>
          <p:nvPr/>
        </p:nvGrpSpPr>
        <p:grpSpPr>
          <a:xfrm>
            <a:off x="5935948" y="3189058"/>
            <a:ext cx="2496964" cy="1001454"/>
            <a:chOff x="1919611" y="789980"/>
            <a:chExt cx="1474179" cy="606868"/>
          </a:xfrm>
        </p:grpSpPr>
        <p:cxnSp>
          <p:nvCxnSpPr>
            <p:cNvPr id="5233" name="Google Shape;5233;p8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234" name="Google Shape;5234;p8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235" name="Google Shape;5235;p8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236" name="Google Shape;5236;p8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5237" name="Google Shape;5237;p8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5238" name="Google Shape;5238;p8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5239" name="Google Shape;5239;p8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5240" name="Google Shape;5240;p8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1"/>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5247" name="Google Shape;5247;p81"/>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5248" name="Google Shape;5248;p81"/>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5249" name="Google Shape;5249;p8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0" name="Google Shape;5250;p81"/>
          <p:cNvGrpSpPr/>
          <p:nvPr/>
        </p:nvGrpSpPr>
        <p:grpSpPr>
          <a:xfrm>
            <a:off x="712562" y="998017"/>
            <a:ext cx="2394370" cy="976502"/>
            <a:chOff x="749309" y="1112739"/>
            <a:chExt cx="2371603" cy="976502"/>
          </a:xfrm>
        </p:grpSpPr>
        <p:sp>
          <p:nvSpPr>
            <p:cNvPr id="5251" name="Google Shape;5251;p81"/>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1"/>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1"/>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1"/>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1"/>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1"/>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1"/>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1"/>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1"/>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1"/>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1"/>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1"/>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1"/>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1"/>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1"/>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1"/>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1"/>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1"/>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1"/>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1"/>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1"/>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1"/>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1"/>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1"/>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1"/>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1"/>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1"/>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1"/>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283" name="Google Shape;5283;p81"/>
          <p:cNvGraphicFramePr/>
          <p:nvPr/>
        </p:nvGraphicFramePr>
        <p:xfrm>
          <a:off x="5935863" y="996311"/>
          <a:ext cx="3000000" cy="3000000"/>
        </p:xfrm>
        <a:graphic>
          <a:graphicData uri="http://schemas.openxmlformats.org/drawingml/2006/table">
            <a:tbl>
              <a:tblPr>
                <a:noFill/>
                <a:tableStyleId>{897F08B2-1351-4EBF-8F4F-E9AF5C56E3F1}</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284" name="Google Shape;5284;p81"/>
          <p:cNvGraphicFramePr/>
          <p:nvPr/>
        </p:nvGraphicFramePr>
        <p:xfrm>
          <a:off x="3342575" y="2130461"/>
          <a:ext cx="3000000" cy="3000000"/>
        </p:xfrm>
        <a:graphic>
          <a:graphicData uri="http://schemas.openxmlformats.org/drawingml/2006/table">
            <a:tbl>
              <a:tblPr>
                <a:noFill/>
                <a:tableStyleId>{897F08B2-1351-4EBF-8F4F-E9AF5C56E3F1}</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285" name="Google Shape;5285;p81"/>
          <p:cNvGrpSpPr/>
          <p:nvPr/>
        </p:nvGrpSpPr>
        <p:grpSpPr>
          <a:xfrm>
            <a:off x="4086505" y="2517104"/>
            <a:ext cx="1517436" cy="74460"/>
            <a:chOff x="3980086" y="2804397"/>
            <a:chExt cx="1227600" cy="66900"/>
          </a:xfrm>
        </p:grpSpPr>
        <p:sp>
          <p:nvSpPr>
            <p:cNvPr id="5286" name="Google Shape;5286;p8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81"/>
          <p:cNvGrpSpPr/>
          <p:nvPr/>
        </p:nvGrpSpPr>
        <p:grpSpPr>
          <a:xfrm>
            <a:off x="4711569" y="2809692"/>
            <a:ext cx="892956" cy="74460"/>
            <a:chOff x="3980086" y="2804397"/>
            <a:chExt cx="1227600" cy="66900"/>
          </a:xfrm>
        </p:grpSpPr>
        <p:sp>
          <p:nvSpPr>
            <p:cNvPr id="5289" name="Google Shape;5289;p81"/>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1"/>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1" name="Google Shape;5291;p81"/>
          <p:cNvGrpSpPr/>
          <p:nvPr/>
        </p:nvGrpSpPr>
        <p:grpSpPr>
          <a:xfrm>
            <a:off x="3344661" y="3168575"/>
            <a:ext cx="2363244" cy="1005943"/>
            <a:chOff x="3358415" y="3361302"/>
            <a:chExt cx="2363244" cy="1024695"/>
          </a:xfrm>
        </p:grpSpPr>
        <p:grpSp>
          <p:nvGrpSpPr>
            <p:cNvPr id="5292" name="Google Shape;5292;p81"/>
            <p:cNvGrpSpPr/>
            <p:nvPr/>
          </p:nvGrpSpPr>
          <p:grpSpPr>
            <a:xfrm>
              <a:off x="3358415" y="3361302"/>
              <a:ext cx="441300" cy="1024695"/>
              <a:chOff x="3358415" y="3361302"/>
              <a:chExt cx="441300" cy="1024695"/>
            </a:xfrm>
          </p:grpSpPr>
          <p:sp>
            <p:nvSpPr>
              <p:cNvPr id="5293" name="Google Shape;5293;p81"/>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1"/>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1"/>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1"/>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1"/>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1"/>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9" name="Google Shape;5299;p81"/>
            <p:cNvGrpSpPr/>
            <p:nvPr/>
          </p:nvGrpSpPr>
          <p:grpSpPr>
            <a:xfrm>
              <a:off x="3838901" y="3361302"/>
              <a:ext cx="441300" cy="1024695"/>
              <a:chOff x="3838901" y="3361302"/>
              <a:chExt cx="441300" cy="1024695"/>
            </a:xfrm>
          </p:grpSpPr>
          <p:sp>
            <p:nvSpPr>
              <p:cNvPr id="5300" name="Google Shape;5300;p81"/>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1"/>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1"/>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1"/>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1"/>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1"/>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81"/>
            <p:cNvGrpSpPr/>
            <p:nvPr/>
          </p:nvGrpSpPr>
          <p:grpSpPr>
            <a:xfrm>
              <a:off x="4319387" y="3361302"/>
              <a:ext cx="441300" cy="1024695"/>
              <a:chOff x="4319387" y="3361302"/>
              <a:chExt cx="441300" cy="1024695"/>
            </a:xfrm>
          </p:grpSpPr>
          <p:sp>
            <p:nvSpPr>
              <p:cNvPr id="5307" name="Google Shape;5307;p81"/>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1"/>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1"/>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1"/>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1"/>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1"/>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3" name="Google Shape;5313;p81"/>
            <p:cNvGrpSpPr/>
            <p:nvPr/>
          </p:nvGrpSpPr>
          <p:grpSpPr>
            <a:xfrm>
              <a:off x="4799873" y="3361302"/>
              <a:ext cx="441300" cy="1024695"/>
              <a:chOff x="4799873" y="3361302"/>
              <a:chExt cx="441300" cy="1024695"/>
            </a:xfrm>
          </p:grpSpPr>
          <p:sp>
            <p:nvSpPr>
              <p:cNvPr id="5314" name="Google Shape;5314;p81"/>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1"/>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1"/>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1"/>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1"/>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1"/>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0" name="Google Shape;5320;p81"/>
            <p:cNvGrpSpPr/>
            <p:nvPr/>
          </p:nvGrpSpPr>
          <p:grpSpPr>
            <a:xfrm>
              <a:off x="5280360" y="3361302"/>
              <a:ext cx="441300" cy="1024695"/>
              <a:chOff x="5280360" y="3361302"/>
              <a:chExt cx="441300" cy="1024695"/>
            </a:xfrm>
          </p:grpSpPr>
          <p:sp>
            <p:nvSpPr>
              <p:cNvPr id="5321" name="Google Shape;5321;p81"/>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1"/>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1"/>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1"/>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1"/>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1"/>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327" name="Google Shape;5327;p81"/>
          <p:cNvGraphicFramePr/>
          <p:nvPr/>
        </p:nvGraphicFramePr>
        <p:xfrm>
          <a:off x="711088" y="2130461"/>
          <a:ext cx="3000000" cy="3000000"/>
        </p:xfrm>
        <a:graphic>
          <a:graphicData uri="http://schemas.openxmlformats.org/drawingml/2006/table">
            <a:tbl>
              <a:tblPr>
                <a:noFill/>
                <a:tableStyleId>{897F08B2-1351-4EBF-8F4F-E9AF5C56E3F1}</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328" name="Google Shape;5328;p81"/>
          <p:cNvGrpSpPr/>
          <p:nvPr/>
        </p:nvGrpSpPr>
        <p:grpSpPr>
          <a:xfrm>
            <a:off x="712613" y="3180186"/>
            <a:ext cx="2403614" cy="1005900"/>
            <a:chOff x="726450" y="3372825"/>
            <a:chExt cx="2403614" cy="1005900"/>
          </a:xfrm>
        </p:grpSpPr>
        <p:grpSp>
          <p:nvGrpSpPr>
            <p:cNvPr id="5329" name="Google Shape;5329;p81"/>
            <p:cNvGrpSpPr/>
            <p:nvPr/>
          </p:nvGrpSpPr>
          <p:grpSpPr>
            <a:xfrm>
              <a:off x="726450" y="3696000"/>
              <a:ext cx="2403614" cy="500898"/>
              <a:chOff x="726450" y="3696000"/>
              <a:chExt cx="2403614" cy="500898"/>
            </a:xfrm>
          </p:grpSpPr>
          <p:sp>
            <p:nvSpPr>
              <p:cNvPr id="5330" name="Google Shape;5330;p81"/>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31" name="Google Shape;5331;p81"/>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332" name="Google Shape;5332;p81"/>
            <p:cNvGrpSpPr/>
            <p:nvPr/>
          </p:nvGrpSpPr>
          <p:grpSpPr>
            <a:xfrm>
              <a:off x="1348050" y="3372825"/>
              <a:ext cx="1720425" cy="1005900"/>
              <a:chOff x="1348050" y="3372825"/>
              <a:chExt cx="1720425" cy="1005900"/>
            </a:xfrm>
          </p:grpSpPr>
          <p:sp>
            <p:nvSpPr>
              <p:cNvPr id="5333" name="Google Shape;5333;p81"/>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34" name="Google Shape;5334;p81"/>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35" name="Google Shape;5335;p81"/>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36" name="Google Shape;5336;p81"/>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337" name="Google Shape;5337;p81"/>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338" name="Google Shape;5338;p81"/>
            <p:cNvGrpSpPr/>
            <p:nvPr/>
          </p:nvGrpSpPr>
          <p:grpSpPr>
            <a:xfrm>
              <a:off x="1455707" y="3731058"/>
              <a:ext cx="1491150" cy="417657"/>
              <a:chOff x="1455707" y="3731058"/>
              <a:chExt cx="1491150" cy="417657"/>
            </a:xfrm>
          </p:grpSpPr>
          <p:grpSp>
            <p:nvGrpSpPr>
              <p:cNvPr id="5339" name="Google Shape;5339;p81"/>
              <p:cNvGrpSpPr/>
              <p:nvPr/>
            </p:nvGrpSpPr>
            <p:grpSpPr>
              <a:xfrm>
                <a:off x="1472938" y="3745828"/>
                <a:ext cx="72126" cy="53788"/>
                <a:chOff x="1472938" y="3745828"/>
                <a:chExt cx="72126" cy="53788"/>
              </a:xfrm>
            </p:grpSpPr>
            <p:sp>
              <p:nvSpPr>
                <p:cNvPr id="5340" name="Google Shape;5340;p81"/>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1"/>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81"/>
              <p:cNvGrpSpPr/>
              <p:nvPr/>
            </p:nvGrpSpPr>
            <p:grpSpPr>
              <a:xfrm>
                <a:off x="1819181" y="4089633"/>
                <a:ext cx="72126" cy="53788"/>
                <a:chOff x="1819181" y="4089633"/>
                <a:chExt cx="72126" cy="53788"/>
              </a:xfrm>
            </p:grpSpPr>
            <p:sp>
              <p:nvSpPr>
                <p:cNvPr id="5343" name="Google Shape;5343;p81"/>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1"/>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81"/>
              <p:cNvGrpSpPr/>
              <p:nvPr/>
            </p:nvGrpSpPr>
            <p:grpSpPr>
              <a:xfrm>
                <a:off x="1455707" y="4084171"/>
                <a:ext cx="64321" cy="64544"/>
                <a:chOff x="1455707" y="4084171"/>
                <a:chExt cx="64321" cy="64544"/>
              </a:xfrm>
            </p:grpSpPr>
            <p:sp>
              <p:nvSpPr>
                <p:cNvPr id="5346" name="Google Shape;5346;p81"/>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1"/>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81"/>
              <p:cNvGrpSpPr/>
              <p:nvPr/>
            </p:nvGrpSpPr>
            <p:grpSpPr>
              <a:xfrm>
                <a:off x="1818610" y="3731058"/>
                <a:ext cx="64321" cy="64544"/>
                <a:chOff x="1818610" y="3731058"/>
                <a:chExt cx="64321" cy="64544"/>
              </a:xfrm>
            </p:grpSpPr>
            <p:sp>
              <p:nvSpPr>
                <p:cNvPr id="5349" name="Google Shape;5349;p81"/>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1"/>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1" name="Google Shape;5351;p81"/>
              <p:cNvGrpSpPr/>
              <p:nvPr/>
            </p:nvGrpSpPr>
            <p:grpSpPr>
              <a:xfrm>
                <a:off x="2172491" y="4089633"/>
                <a:ext cx="72126" cy="53788"/>
                <a:chOff x="2172491" y="4089633"/>
                <a:chExt cx="72126" cy="53788"/>
              </a:xfrm>
            </p:grpSpPr>
            <p:sp>
              <p:nvSpPr>
                <p:cNvPr id="5352" name="Google Shape;5352;p81"/>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1"/>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81"/>
              <p:cNvGrpSpPr/>
              <p:nvPr/>
            </p:nvGrpSpPr>
            <p:grpSpPr>
              <a:xfrm>
                <a:off x="2171920" y="3731058"/>
                <a:ext cx="64321" cy="64544"/>
                <a:chOff x="2171920" y="3731058"/>
                <a:chExt cx="64321" cy="64544"/>
              </a:xfrm>
            </p:grpSpPr>
            <p:sp>
              <p:nvSpPr>
                <p:cNvPr id="5355" name="Google Shape;5355;p81"/>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1"/>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7" name="Google Shape;5357;p81"/>
              <p:cNvGrpSpPr/>
              <p:nvPr/>
            </p:nvGrpSpPr>
            <p:grpSpPr>
              <a:xfrm>
                <a:off x="2874730" y="3745828"/>
                <a:ext cx="72126" cy="53788"/>
                <a:chOff x="2874730" y="3745828"/>
                <a:chExt cx="72126" cy="53788"/>
              </a:xfrm>
            </p:grpSpPr>
            <p:sp>
              <p:nvSpPr>
                <p:cNvPr id="5358" name="Google Shape;5358;p81"/>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1"/>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0" name="Google Shape;5360;p81"/>
              <p:cNvGrpSpPr/>
              <p:nvPr/>
            </p:nvGrpSpPr>
            <p:grpSpPr>
              <a:xfrm>
                <a:off x="2878589" y="4081481"/>
                <a:ext cx="64321" cy="64544"/>
                <a:chOff x="2878589" y="4081481"/>
                <a:chExt cx="64321" cy="64544"/>
              </a:xfrm>
            </p:grpSpPr>
            <p:sp>
              <p:nvSpPr>
                <p:cNvPr id="5361" name="Google Shape;5361;p81"/>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1"/>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81"/>
              <p:cNvGrpSpPr/>
              <p:nvPr/>
            </p:nvGrpSpPr>
            <p:grpSpPr>
              <a:xfrm>
                <a:off x="2525796" y="4089633"/>
                <a:ext cx="72126" cy="53788"/>
                <a:chOff x="2525796" y="4089633"/>
                <a:chExt cx="72126" cy="53788"/>
              </a:xfrm>
            </p:grpSpPr>
            <p:sp>
              <p:nvSpPr>
                <p:cNvPr id="5364" name="Google Shape;5364;p81"/>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1"/>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6" name="Google Shape;5366;p81"/>
              <p:cNvGrpSpPr/>
              <p:nvPr/>
            </p:nvGrpSpPr>
            <p:grpSpPr>
              <a:xfrm>
                <a:off x="2525225" y="3731058"/>
                <a:ext cx="64321" cy="64544"/>
                <a:chOff x="2525225" y="3731058"/>
                <a:chExt cx="64321" cy="64544"/>
              </a:xfrm>
            </p:grpSpPr>
            <p:sp>
              <p:nvSpPr>
                <p:cNvPr id="5367" name="Google Shape;5367;p81"/>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1"/>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2" name="Shape 5372"/>
        <p:cNvGrpSpPr/>
        <p:nvPr/>
      </p:nvGrpSpPr>
      <p:grpSpPr>
        <a:xfrm>
          <a:off x="0" y="0"/>
          <a:ext cx="0" cy="0"/>
          <a:chOff x="0" y="0"/>
          <a:chExt cx="0" cy="0"/>
        </a:xfrm>
      </p:grpSpPr>
      <p:grpSp>
        <p:nvGrpSpPr>
          <p:cNvPr id="5373" name="Google Shape;5373;p82"/>
          <p:cNvGrpSpPr/>
          <p:nvPr/>
        </p:nvGrpSpPr>
        <p:grpSpPr>
          <a:xfrm>
            <a:off x="5780153" y="1859606"/>
            <a:ext cx="671400" cy="674856"/>
            <a:chOff x="5780148" y="1859605"/>
            <a:chExt cx="671400" cy="674856"/>
          </a:xfrm>
        </p:grpSpPr>
        <p:sp>
          <p:nvSpPr>
            <p:cNvPr id="5374" name="Google Shape;5374;p82"/>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2"/>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2"/>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2"/>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8" name="Google Shape;5378;p82"/>
          <p:cNvGrpSpPr/>
          <p:nvPr/>
        </p:nvGrpSpPr>
        <p:grpSpPr>
          <a:xfrm>
            <a:off x="716996" y="971307"/>
            <a:ext cx="845921" cy="690752"/>
            <a:chOff x="732428" y="1198513"/>
            <a:chExt cx="845921" cy="690752"/>
          </a:xfrm>
        </p:grpSpPr>
        <p:grpSp>
          <p:nvGrpSpPr>
            <p:cNvPr id="5379" name="Google Shape;5379;p82"/>
            <p:cNvGrpSpPr/>
            <p:nvPr/>
          </p:nvGrpSpPr>
          <p:grpSpPr>
            <a:xfrm>
              <a:off x="823030" y="1198513"/>
              <a:ext cx="755319" cy="690752"/>
              <a:chOff x="823030" y="1198513"/>
              <a:chExt cx="755319" cy="690752"/>
            </a:xfrm>
          </p:grpSpPr>
          <p:sp>
            <p:nvSpPr>
              <p:cNvPr id="5380" name="Google Shape;5380;p82"/>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2"/>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2" name="Google Shape;5382;p82"/>
            <p:cNvGrpSpPr/>
            <p:nvPr/>
          </p:nvGrpSpPr>
          <p:grpSpPr>
            <a:xfrm>
              <a:off x="732428" y="1239937"/>
              <a:ext cx="739912" cy="607886"/>
              <a:chOff x="732428" y="1239937"/>
              <a:chExt cx="739912" cy="607886"/>
            </a:xfrm>
          </p:grpSpPr>
          <p:sp>
            <p:nvSpPr>
              <p:cNvPr id="5383" name="Google Shape;5383;p82"/>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2"/>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5" name="Google Shape;5385;p82"/>
            <p:cNvGrpSpPr/>
            <p:nvPr/>
          </p:nvGrpSpPr>
          <p:grpSpPr>
            <a:xfrm>
              <a:off x="732428" y="1277018"/>
              <a:ext cx="702832" cy="533758"/>
              <a:chOff x="732428" y="1277018"/>
              <a:chExt cx="702832" cy="533758"/>
            </a:xfrm>
          </p:grpSpPr>
          <p:sp>
            <p:nvSpPr>
              <p:cNvPr id="5386" name="Google Shape;5386;p82"/>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2"/>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82"/>
            <p:cNvGrpSpPr/>
            <p:nvPr/>
          </p:nvGrpSpPr>
          <p:grpSpPr>
            <a:xfrm>
              <a:off x="931170" y="1306653"/>
              <a:ext cx="647179" cy="474455"/>
              <a:chOff x="931170" y="1306653"/>
              <a:chExt cx="647179" cy="474455"/>
            </a:xfrm>
          </p:grpSpPr>
          <p:sp>
            <p:nvSpPr>
              <p:cNvPr id="5389" name="Google Shape;5389;p82"/>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2"/>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1" name="Google Shape;5391;p82"/>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82"/>
          <p:cNvGrpSpPr/>
          <p:nvPr/>
        </p:nvGrpSpPr>
        <p:grpSpPr>
          <a:xfrm>
            <a:off x="3948605" y="971313"/>
            <a:ext cx="634656" cy="699982"/>
            <a:chOff x="5985650" y="2860025"/>
            <a:chExt cx="1396075" cy="1539775"/>
          </a:xfrm>
        </p:grpSpPr>
        <p:sp>
          <p:nvSpPr>
            <p:cNvPr id="5393" name="Google Shape;5393;p82"/>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2"/>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2"/>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2"/>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2"/>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2"/>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2"/>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2"/>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2"/>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2"/>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2"/>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2"/>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2"/>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2"/>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2"/>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2"/>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2"/>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2"/>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2"/>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2"/>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2"/>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2"/>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2"/>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2"/>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2"/>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2"/>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2"/>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2"/>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2"/>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2"/>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2"/>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2"/>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82"/>
          <p:cNvGrpSpPr/>
          <p:nvPr/>
        </p:nvGrpSpPr>
        <p:grpSpPr>
          <a:xfrm>
            <a:off x="4704254" y="971307"/>
            <a:ext cx="725845" cy="699975"/>
            <a:chOff x="4249973" y="1201875"/>
            <a:chExt cx="1958568" cy="1888762"/>
          </a:xfrm>
        </p:grpSpPr>
        <p:sp>
          <p:nvSpPr>
            <p:cNvPr id="5426" name="Google Shape;5426;p82"/>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7" name="Google Shape;5427;p82"/>
            <p:cNvGrpSpPr/>
            <p:nvPr/>
          </p:nvGrpSpPr>
          <p:grpSpPr>
            <a:xfrm>
              <a:off x="5853086" y="1789142"/>
              <a:ext cx="355454" cy="1048099"/>
              <a:chOff x="5576108" y="2016725"/>
              <a:chExt cx="565200" cy="1666560"/>
            </a:xfrm>
          </p:grpSpPr>
          <p:sp>
            <p:nvSpPr>
              <p:cNvPr id="5428" name="Google Shape;5428;p82"/>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29" name="Google Shape;5429;p8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82"/>
            <p:cNvGrpSpPr/>
            <p:nvPr/>
          </p:nvGrpSpPr>
          <p:grpSpPr>
            <a:xfrm>
              <a:off x="4869455" y="2691676"/>
              <a:ext cx="1013897" cy="398961"/>
              <a:chOff x="4012057" y="3451825"/>
              <a:chExt cx="1612175" cy="634379"/>
            </a:xfrm>
          </p:grpSpPr>
          <p:sp>
            <p:nvSpPr>
              <p:cNvPr id="5431" name="Google Shape;5431;p82"/>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32" name="Google Shape;5432;p8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3" name="Google Shape;5433;p82"/>
            <p:cNvGrpSpPr/>
            <p:nvPr/>
          </p:nvGrpSpPr>
          <p:grpSpPr>
            <a:xfrm>
              <a:off x="4276937" y="2155961"/>
              <a:ext cx="651965" cy="891358"/>
              <a:chOff x="3069908" y="2599997"/>
              <a:chExt cx="1036675" cy="1417328"/>
            </a:xfrm>
          </p:grpSpPr>
          <p:sp>
            <p:nvSpPr>
              <p:cNvPr id="5434" name="Google Shape;5434;p82"/>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35" name="Google Shape;5435;p8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6" name="Google Shape;5436;p82"/>
            <p:cNvGrpSpPr/>
            <p:nvPr/>
          </p:nvGrpSpPr>
          <p:grpSpPr>
            <a:xfrm>
              <a:off x="5054918" y="1201875"/>
              <a:ext cx="999548" cy="602711"/>
              <a:chOff x="4306958" y="1082925"/>
              <a:chExt cx="1589359" cy="958358"/>
            </a:xfrm>
          </p:grpSpPr>
          <p:sp>
            <p:nvSpPr>
              <p:cNvPr id="5437" name="Google Shape;5437;p82"/>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38" name="Google Shape;5438;p8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9" name="Google Shape;5439;p82"/>
            <p:cNvGrpSpPr/>
            <p:nvPr/>
          </p:nvGrpSpPr>
          <p:grpSpPr>
            <a:xfrm>
              <a:off x="4249973" y="1303451"/>
              <a:ext cx="799317" cy="841334"/>
              <a:chOff x="3027033" y="1244439"/>
              <a:chExt cx="1270977" cy="1337786"/>
            </a:xfrm>
          </p:grpSpPr>
          <p:sp>
            <p:nvSpPr>
              <p:cNvPr id="5440" name="Google Shape;5440;p82"/>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441" name="Google Shape;5441;p8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42" name="Google Shape;5442;p82"/>
          <p:cNvGrpSpPr/>
          <p:nvPr/>
        </p:nvGrpSpPr>
        <p:grpSpPr>
          <a:xfrm>
            <a:off x="4057119" y="1858087"/>
            <a:ext cx="750769" cy="683784"/>
            <a:chOff x="4204684" y="2104422"/>
            <a:chExt cx="699822" cy="637382"/>
          </a:xfrm>
        </p:grpSpPr>
        <p:grpSp>
          <p:nvGrpSpPr>
            <p:cNvPr id="5443" name="Google Shape;5443;p82"/>
            <p:cNvGrpSpPr/>
            <p:nvPr/>
          </p:nvGrpSpPr>
          <p:grpSpPr>
            <a:xfrm>
              <a:off x="4204684" y="2430067"/>
              <a:ext cx="342957" cy="311738"/>
              <a:chOff x="4204684" y="2430067"/>
              <a:chExt cx="342957" cy="311738"/>
            </a:xfrm>
          </p:grpSpPr>
          <p:sp>
            <p:nvSpPr>
              <p:cNvPr id="5444" name="Google Shape;5444;p82"/>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2"/>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82"/>
            <p:cNvGrpSpPr/>
            <p:nvPr/>
          </p:nvGrpSpPr>
          <p:grpSpPr>
            <a:xfrm>
              <a:off x="4561586" y="2430067"/>
              <a:ext cx="342920" cy="311738"/>
              <a:chOff x="4561586" y="2430067"/>
              <a:chExt cx="342920" cy="311738"/>
            </a:xfrm>
          </p:grpSpPr>
          <p:sp>
            <p:nvSpPr>
              <p:cNvPr id="5447" name="Google Shape;5447;p82"/>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2"/>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9" name="Google Shape;5449;p82"/>
            <p:cNvGrpSpPr/>
            <p:nvPr/>
          </p:nvGrpSpPr>
          <p:grpSpPr>
            <a:xfrm>
              <a:off x="4561586" y="2104422"/>
              <a:ext cx="342920" cy="311738"/>
              <a:chOff x="4561586" y="2104422"/>
              <a:chExt cx="342920" cy="311738"/>
            </a:xfrm>
          </p:grpSpPr>
          <p:sp>
            <p:nvSpPr>
              <p:cNvPr id="5450" name="Google Shape;5450;p82"/>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2"/>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2" name="Google Shape;5452;p82"/>
            <p:cNvGrpSpPr/>
            <p:nvPr/>
          </p:nvGrpSpPr>
          <p:grpSpPr>
            <a:xfrm>
              <a:off x="4204684" y="2104422"/>
              <a:ext cx="342957" cy="311664"/>
              <a:chOff x="4204684" y="2104422"/>
              <a:chExt cx="342957" cy="311664"/>
            </a:xfrm>
          </p:grpSpPr>
          <p:sp>
            <p:nvSpPr>
              <p:cNvPr id="5453" name="Google Shape;5453;p82"/>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2"/>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5" name="Google Shape;5455;p82"/>
          <p:cNvGrpSpPr/>
          <p:nvPr/>
        </p:nvGrpSpPr>
        <p:grpSpPr>
          <a:xfrm>
            <a:off x="5521552" y="971301"/>
            <a:ext cx="660591" cy="688867"/>
            <a:chOff x="5830645" y="1267368"/>
            <a:chExt cx="530340" cy="553040"/>
          </a:xfrm>
        </p:grpSpPr>
        <p:sp>
          <p:nvSpPr>
            <p:cNvPr id="5456" name="Google Shape;5456;p82"/>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7" name="Google Shape;5457;p82"/>
            <p:cNvGrpSpPr/>
            <p:nvPr/>
          </p:nvGrpSpPr>
          <p:grpSpPr>
            <a:xfrm>
              <a:off x="5830645" y="1267368"/>
              <a:ext cx="259743" cy="269909"/>
              <a:chOff x="5830645" y="1267368"/>
              <a:chExt cx="259743" cy="269909"/>
            </a:xfrm>
          </p:grpSpPr>
          <p:sp>
            <p:nvSpPr>
              <p:cNvPr id="5458" name="Google Shape;5458;p82"/>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2"/>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0" name="Google Shape;5460;p82"/>
            <p:cNvGrpSpPr/>
            <p:nvPr/>
          </p:nvGrpSpPr>
          <p:grpSpPr>
            <a:xfrm>
              <a:off x="6101293" y="1267368"/>
              <a:ext cx="259692" cy="269909"/>
              <a:chOff x="6101293" y="1267368"/>
              <a:chExt cx="259692" cy="269909"/>
            </a:xfrm>
          </p:grpSpPr>
          <p:sp>
            <p:nvSpPr>
              <p:cNvPr id="5461" name="Google Shape;5461;p82"/>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2"/>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82"/>
            <p:cNvGrpSpPr/>
            <p:nvPr/>
          </p:nvGrpSpPr>
          <p:grpSpPr>
            <a:xfrm>
              <a:off x="5830645" y="1550500"/>
              <a:ext cx="259692" cy="269909"/>
              <a:chOff x="5830645" y="1550500"/>
              <a:chExt cx="259692" cy="269909"/>
            </a:xfrm>
          </p:grpSpPr>
          <p:sp>
            <p:nvSpPr>
              <p:cNvPr id="5464" name="Google Shape;5464;p82"/>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2"/>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6" name="Google Shape;5466;p82"/>
            <p:cNvGrpSpPr/>
            <p:nvPr/>
          </p:nvGrpSpPr>
          <p:grpSpPr>
            <a:xfrm>
              <a:off x="6101293" y="1550500"/>
              <a:ext cx="259692" cy="269909"/>
              <a:chOff x="6101293" y="1550500"/>
              <a:chExt cx="259692" cy="269909"/>
            </a:xfrm>
          </p:grpSpPr>
          <p:sp>
            <p:nvSpPr>
              <p:cNvPr id="5467" name="Google Shape;5467;p82"/>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2"/>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9" name="Google Shape;5469;p82"/>
          <p:cNvGrpSpPr/>
          <p:nvPr/>
        </p:nvGrpSpPr>
        <p:grpSpPr>
          <a:xfrm>
            <a:off x="723705" y="1861761"/>
            <a:ext cx="697154" cy="679574"/>
            <a:chOff x="2679875" y="2361475"/>
            <a:chExt cx="780425" cy="760575"/>
          </a:xfrm>
        </p:grpSpPr>
        <p:sp>
          <p:nvSpPr>
            <p:cNvPr id="5470" name="Google Shape;5470;p82"/>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2"/>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2"/>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6" name="Google Shape;5476;p82"/>
          <p:cNvGrpSpPr/>
          <p:nvPr/>
        </p:nvGrpSpPr>
        <p:grpSpPr>
          <a:xfrm>
            <a:off x="3122864" y="971353"/>
            <a:ext cx="735829" cy="684547"/>
            <a:chOff x="3351965" y="1148808"/>
            <a:chExt cx="750770" cy="698375"/>
          </a:xfrm>
        </p:grpSpPr>
        <p:grpSp>
          <p:nvGrpSpPr>
            <p:cNvPr id="5477" name="Google Shape;5477;p82"/>
            <p:cNvGrpSpPr/>
            <p:nvPr/>
          </p:nvGrpSpPr>
          <p:grpSpPr>
            <a:xfrm>
              <a:off x="3586796" y="1148808"/>
              <a:ext cx="294857" cy="286830"/>
              <a:chOff x="3750225" y="1774000"/>
              <a:chExt cx="149575" cy="145525"/>
            </a:xfrm>
          </p:grpSpPr>
          <p:sp>
            <p:nvSpPr>
              <p:cNvPr id="5478" name="Google Shape;5478;p8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82"/>
            <p:cNvGrpSpPr/>
            <p:nvPr/>
          </p:nvGrpSpPr>
          <p:grpSpPr>
            <a:xfrm>
              <a:off x="3779245" y="1375768"/>
              <a:ext cx="323490" cy="286978"/>
              <a:chOff x="3847850" y="1889150"/>
              <a:chExt cx="164100" cy="145600"/>
            </a:xfrm>
          </p:grpSpPr>
          <p:sp>
            <p:nvSpPr>
              <p:cNvPr id="5481" name="Google Shape;5481;p8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3" name="Google Shape;5483;p82"/>
            <p:cNvGrpSpPr/>
            <p:nvPr/>
          </p:nvGrpSpPr>
          <p:grpSpPr>
            <a:xfrm>
              <a:off x="3351965" y="1330435"/>
              <a:ext cx="295449" cy="285401"/>
              <a:chOff x="3631100" y="1866150"/>
              <a:chExt cx="149875" cy="144800"/>
            </a:xfrm>
          </p:grpSpPr>
          <p:sp>
            <p:nvSpPr>
              <p:cNvPr id="5484" name="Google Shape;5484;p82"/>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2"/>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82"/>
            <p:cNvGrpSpPr/>
            <p:nvPr/>
          </p:nvGrpSpPr>
          <p:grpSpPr>
            <a:xfrm>
              <a:off x="3548208" y="1560352"/>
              <a:ext cx="294808" cy="286830"/>
              <a:chOff x="3730650" y="1982800"/>
              <a:chExt cx="149550" cy="145525"/>
            </a:xfrm>
          </p:grpSpPr>
          <p:sp>
            <p:nvSpPr>
              <p:cNvPr id="5487" name="Google Shape;5487;p8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89" name="Google Shape;5489;p82"/>
          <p:cNvGrpSpPr/>
          <p:nvPr/>
        </p:nvGrpSpPr>
        <p:grpSpPr>
          <a:xfrm>
            <a:off x="7624517" y="971307"/>
            <a:ext cx="804565" cy="677795"/>
            <a:chOff x="7636443" y="1204988"/>
            <a:chExt cx="804565" cy="677795"/>
          </a:xfrm>
        </p:grpSpPr>
        <p:grpSp>
          <p:nvGrpSpPr>
            <p:cNvPr id="5490" name="Google Shape;5490;p82"/>
            <p:cNvGrpSpPr/>
            <p:nvPr/>
          </p:nvGrpSpPr>
          <p:grpSpPr>
            <a:xfrm>
              <a:off x="7636443" y="1509705"/>
              <a:ext cx="804565" cy="373078"/>
              <a:chOff x="7636443" y="1509705"/>
              <a:chExt cx="804565" cy="373078"/>
            </a:xfrm>
          </p:grpSpPr>
          <p:sp>
            <p:nvSpPr>
              <p:cNvPr id="5491" name="Google Shape;5491;p82"/>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2"/>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82"/>
            <p:cNvGrpSpPr/>
            <p:nvPr/>
          </p:nvGrpSpPr>
          <p:grpSpPr>
            <a:xfrm>
              <a:off x="7636443" y="1408133"/>
              <a:ext cx="804565" cy="373078"/>
              <a:chOff x="7636443" y="1408133"/>
              <a:chExt cx="804565" cy="373078"/>
            </a:xfrm>
          </p:grpSpPr>
          <p:sp>
            <p:nvSpPr>
              <p:cNvPr id="5494" name="Google Shape;5494;p82"/>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2"/>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82"/>
            <p:cNvGrpSpPr/>
            <p:nvPr/>
          </p:nvGrpSpPr>
          <p:grpSpPr>
            <a:xfrm>
              <a:off x="7636443" y="1306560"/>
              <a:ext cx="804565" cy="373078"/>
              <a:chOff x="7636443" y="1306560"/>
              <a:chExt cx="804565" cy="373078"/>
            </a:xfrm>
          </p:grpSpPr>
          <p:sp>
            <p:nvSpPr>
              <p:cNvPr id="5497" name="Google Shape;5497;p82"/>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2"/>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9" name="Google Shape;5499;p82"/>
            <p:cNvGrpSpPr/>
            <p:nvPr/>
          </p:nvGrpSpPr>
          <p:grpSpPr>
            <a:xfrm>
              <a:off x="7636443" y="1204988"/>
              <a:ext cx="804565" cy="373078"/>
              <a:chOff x="7636443" y="1204988"/>
              <a:chExt cx="804565" cy="373078"/>
            </a:xfrm>
          </p:grpSpPr>
          <p:sp>
            <p:nvSpPr>
              <p:cNvPr id="5500" name="Google Shape;5500;p82"/>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2"/>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02" name="Google Shape;5502;p82"/>
          <p:cNvGrpSpPr/>
          <p:nvPr/>
        </p:nvGrpSpPr>
        <p:grpSpPr>
          <a:xfrm>
            <a:off x="4963363" y="1878721"/>
            <a:ext cx="661339" cy="661188"/>
            <a:chOff x="3990000" y="975400"/>
            <a:chExt cx="3934200" cy="3933300"/>
          </a:xfrm>
        </p:grpSpPr>
        <p:sp>
          <p:nvSpPr>
            <p:cNvPr id="5503" name="Google Shape;5503;p82"/>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2"/>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2"/>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2"/>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82"/>
          <p:cNvGrpSpPr/>
          <p:nvPr/>
        </p:nvGrpSpPr>
        <p:grpSpPr>
          <a:xfrm>
            <a:off x="6607011" y="1857359"/>
            <a:ext cx="868881" cy="684241"/>
            <a:chOff x="6598259" y="2078634"/>
            <a:chExt cx="868881" cy="684241"/>
          </a:xfrm>
        </p:grpSpPr>
        <p:sp>
          <p:nvSpPr>
            <p:cNvPr id="5508" name="Google Shape;5508;p82"/>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2"/>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2"/>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2"/>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2"/>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2"/>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4" name="Google Shape;5514;p82"/>
            <p:cNvGrpSpPr/>
            <p:nvPr/>
          </p:nvGrpSpPr>
          <p:grpSpPr>
            <a:xfrm>
              <a:off x="6808175" y="2078634"/>
              <a:ext cx="452229" cy="684241"/>
              <a:chOff x="6808175" y="2078634"/>
              <a:chExt cx="452229" cy="684241"/>
            </a:xfrm>
          </p:grpSpPr>
          <p:sp>
            <p:nvSpPr>
              <p:cNvPr id="5515" name="Google Shape;5515;p82"/>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2"/>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2"/>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2"/>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2"/>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2"/>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1" name="Google Shape;5521;p82"/>
              <p:cNvGrpSpPr/>
              <p:nvPr/>
            </p:nvGrpSpPr>
            <p:grpSpPr>
              <a:xfrm>
                <a:off x="6821586" y="2078634"/>
                <a:ext cx="426871" cy="684241"/>
                <a:chOff x="6821586" y="2078634"/>
                <a:chExt cx="426871" cy="684241"/>
              </a:xfrm>
            </p:grpSpPr>
            <p:grpSp>
              <p:nvGrpSpPr>
                <p:cNvPr id="5522" name="Google Shape;5522;p82"/>
                <p:cNvGrpSpPr/>
                <p:nvPr/>
              </p:nvGrpSpPr>
              <p:grpSpPr>
                <a:xfrm>
                  <a:off x="6821586" y="2078634"/>
                  <a:ext cx="426871" cy="684241"/>
                  <a:chOff x="6821586" y="2078634"/>
                  <a:chExt cx="426871" cy="684241"/>
                </a:xfrm>
              </p:grpSpPr>
              <p:sp>
                <p:nvSpPr>
                  <p:cNvPr id="5523" name="Google Shape;5523;p82"/>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2"/>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2"/>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2"/>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2"/>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2"/>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2"/>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2"/>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2"/>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2"/>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2"/>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2"/>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2"/>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2"/>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2"/>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2"/>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2"/>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2"/>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2"/>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2" name="Google Shape;5542;p82"/>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2"/>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2"/>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2"/>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2"/>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2"/>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48" name="Google Shape;5548;p82"/>
          <p:cNvGrpSpPr/>
          <p:nvPr/>
        </p:nvGrpSpPr>
        <p:grpSpPr>
          <a:xfrm>
            <a:off x="716994" y="3531369"/>
            <a:ext cx="1340789" cy="640830"/>
            <a:chOff x="238125" y="1151100"/>
            <a:chExt cx="7139450" cy="3412300"/>
          </a:xfrm>
        </p:grpSpPr>
        <p:sp>
          <p:nvSpPr>
            <p:cNvPr id="5549" name="Google Shape;5549;p82"/>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2"/>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2"/>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2"/>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2"/>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2"/>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2"/>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2"/>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2"/>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2"/>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2"/>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2"/>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82"/>
          <p:cNvGrpSpPr/>
          <p:nvPr/>
        </p:nvGrpSpPr>
        <p:grpSpPr>
          <a:xfrm>
            <a:off x="5584217" y="2734650"/>
            <a:ext cx="985357" cy="585764"/>
            <a:chOff x="5145061" y="2881789"/>
            <a:chExt cx="1107641" cy="658458"/>
          </a:xfrm>
        </p:grpSpPr>
        <p:grpSp>
          <p:nvGrpSpPr>
            <p:cNvPr id="5562" name="Google Shape;5562;p82"/>
            <p:cNvGrpSpPr/>
            <p:nvPr/>
          </p:nvGrpSpPr>
          <p:grpSpPr>
            <a:xfrm>
              <a:off x="5722989" y="3244587"/>
              <a:ext cx="529713" cy="295659"/>
              <a:chOff x="5722989" y="3244587"/>
              <a:chExt cx="529713" cy="295659"/>
            </a:xfrm>
          </p:grpSpPr>
          <p:sp>
            <p:nvSpPr>
              <p:cNvPr id="5563" name="Google Shape;5563;p82"/>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64" name="Google Shape;5564;p82"/>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65" name="Google Shape;5565;p82"/>
            <p:cNvGrpSpPr/>
            <p:nvPr/>
          </p:nvGrpSpPr>
          <p:grpSpPr>
            <a:xfrm>
              <a:off x="5145061" y="3244587"/>
              <a:ext cx="536807" cy="295659"/>
              <a:chOff x="5145061" y="3244587"/>
              <a:chExt cx="536807" cy="295659"/>
            </a:xfrm>
          </p:grpSpPr>
          <p:sp>
            <p:nvSpPr>
              <p:cNvPr id="5566" name="Google Shape;5566;p82"/>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67" name="Google Shape;5567;p82"/>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68" name="Google Shape;5568;p82"/>
            <p:cNvGrpSpPr/>
            <p:nvPr/>
          </p:nvGrpSpPr>
          <p:grpSpPr>
            <a:xfrm>
              <a:off x="5341327" y="2898245"/>
              <a:ext cx="532309" cy="614891"/>
              <a:chOff x="5341327" y="2898245"/>
              <a:chExt cx="532309" cy="614891"/>
            </a:xfrm>
          </p:grpSpPr>
          <p:sp>
            <p:nvSpPr>
              <p:cNvPr id="5569" name="Google Shape;5569;p82"/>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70" name="Google Shape;5570;p82"/>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5571" name="Google Shape;5571;p82"/>
            <p:cNvGrpSpPr/>
            <p:nvPr/>
          </p:nvGrpSpPr>
          <p:grpSpPr>
            <a:xfrm>
              <a:off x="5532290" y="2881789"/>
              <a:ext cx="620516" cy="305456"/>
              <a:chOff x="5532290" y="2881789"/>
              <a:chExt cx="620516" cy="305456"/>
            </a:xfrm>
          </p:grpSpPr>
          <p:sp>
            <p:nvSpPr>
              <p:cNvPr id="5572" name="Google Shape;5572;p82"/>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5573" name="Google Shape;5573;p82"/>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5574" name="Google Shape;5574;p82"/>
          <p:cNvGrpSpPr/>
          <p:nvPr/>
        </p:nvGrpSpPr>
        <p:grpSpPr>
          <a:xfrm>
            <a:off x="8163140" y="3526708"/>
            <a:ext cx="269068" cy="645491"/>
            <a:chOff x="7026852" y="3311869"/>
            <a:chExt cx="434331" cy="1041954"/>
          </a:xfrm>
        </p:grpSpPr>
        <p:sp>
          <p:nvSpPr>
            <p:cNvPr id="5575" name="Google Shape;5575;p82"/>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2"/>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2"/>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82"/>
          <p:cNvGrpSpPr/>
          <p:nvPr/>
        </p:nvGrpSpPr>
        <p:grpSpPr>
          <a:xfrm>
            <a:off x="6179721" y="3565945"/>
            <a:ext cx="293882" cy="293836"/>
            <a:chOff x="4873519" y="3311869"/>
            <a:chExt cx="499374" cy="499296"/>
          </a:xfrm>
        </p:grpSpPr>
        <p:sp>
          <p:nvSpPr>
            <p:cNvPr id="5579" name="Google Shape;5579;p82"/>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2"/>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82"/>
          <p:cNvGrpSpPr/>
          <p:nvPr/>
        </p:nvGrpSpPr>
        <p:grpSpPr>
          <a:xfrm>
            <a:off x="6179721" y="3878317"/>
            <a:ext cx="293882" cy="293882"/>
            <a:chOff x="4873519" y="3875839"/>
            <a:chExt cx="499374" cy="499374"/>
          </a:xfrm>
        </p:grpSpPr>
        <p:sp>
          <p:nvSpPr>
            <p:cNvPr id="5582" name="Google Shape;5582;p82"/>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2"/>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82"/>
          <p:cNvGrpSpPr/>
          <p:nvPr/>
        </p:nvGrpSpPr>
        <p:grpSpPr>
          <a:xfrm>
            <a:off x="2410248" y="1850269"/>
            <a:ext cx="698104" cy="698208"/>
            <a:chOff x="2565073" y="2075876"/>
            <a:chExt cx="672482" cy="672518"/>
          </a:xfrm>
        </p:grpSpPr>
        <p:sp>
          <p:nvSpPr>
            <p:cNvPr id="5585" name="Google Shape;5585;p82"/>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2"/>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2"/>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2"/>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2"/>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2"/>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82"/>
          <p:cNvGrpSpPr/>
          <p:nvPr/>
        </p:nvGrpSpPr>
        <p:grpSpPr>
          <a:xfrm>
            <a:off x="5633660" y="3534870"/>
            <a:ext cx="438354" cy="637329"/>
            <a:chOff x="1697726" y="3244179"/>
            <a:chExt cx="788124" cy="1146069"/>
          </a:xfrm>
        </p:grpSpPr>
        <p:sp>
          <p:nvSpPr>
            <p:cNvPr id="5592" name="Google Shape;5592;p8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4" name="Google Shape;5594;p82"/>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5" name="Google Shape;5595;p82"/>
          <p:cNvGrpSpPr/>
          <p:nvPr/>
        </p:nvGrpSpPr>
        <p:grpSpPr>
          <a:xfrm>
            <a:off x="7634874" y="1863232"/>
            <a:ext cx="799565" cy="670282"/>
            <a:chOff x="7617850" y="2063282"/>
            <a:chExt cx="799565" cy="670282"/>
          </a:xfrm>
        </p:grpSpPr>
        <p:cxnSp>
          <p:nvCxnSpPr>
            <p:cNvPr id="5596" name="Google Shape;5596;p82"/>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97" name="Google Shape;5597;p82"/>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98" name="Google Shape;5598;p82"/>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599" name="Google Shape;5599;p82"/>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5600" name="Google Shape;5600;p82"/>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5601" name="Google Shape;5601;p82"/>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5602" name="Google Shape;5602;p82"/>
            <p:cNvGrpSpPr/>
            <p:nvPr/>
          </p:nvGrpSpPr>
          <p:grpSpPr>
            <a:xfrm>
              <a:off x="7734309" y="2063282"/>
              <a:ext cx="570957" cy="620095"/>
              <a:chOff x="7734309" y="2063282"/>
              <a:chExt cx="570957" cy="620095"/>
            </a:xfrm>
          </p:grpSpPr>
          <p:grpSp>
            <p:nvGrpSpPr>
              <p:cNvPr id="5603" name="Google Shape;5603;p82"/>
              <p:cNvGrpSpPr/>
              <p:nvPr/>
            </p:nvGrpSpPr>
            <p:grpSpPr>
              <a:xfrm>
                <a:off x="8031573" y="2063282"/>
                <a:ext cx="273693" cy="620095"/>
                <a:chOff x="8031573" y="2063282"/>
                <a:chExt cx="273693" cy="620095"/>
              </a:xfrm>
            </p:grpSpPr>
            <p:sp>
              <p:nvSpPr>
                <p:cNvPr id="5604" name="Google Shape;5604;p8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82"/>
              <p:cNvGrpSpPr/>
              <p:nvPr/>
            </p:nvGrpSpPr>
            <p:grpSpPr>
              <a:xfrm flipH="1">
                <a:off x="7734309" y="2063282"/>
                <a:ext cx="273693" cy="620095"/>
                <a:chOff x="8031573" y="2063282"/>
                <a:chExt cx="273693" cy="620095"/>
              </a:xfrm>
            </p:grpSpPr>
            <p:sp>
              <p:nvSpPr>
                <p:cNvPr id="5609" name="Google Shape;5609;p82"/>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2"/>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2"/>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2"/>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613" name="Google Shape;5613;p82"/>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2"/>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5" name="Google Shape;5615;p82"/>
          <p:cNvGrpSpPr/>
          <p:nvPr/>
        </p:nvGrpSpPr>
        <p:grpSpPr>
          <a:xfrm>
            <a:off x="7821480" y="2716716"/>
            <a:ext cx="602567" cy="601884"/>
            <a:chOff x="1186975" y="238125"/>
            <a:chExt cx="5244275" cy="5238325"/>
          </a:xfrm>
        </p:grpSpPr>
        <p:sp>
          <p:nvSpPr>
            <p:cNvPr id="5616" name="Google Shape;5616;p8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2"/>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2"/>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2"/>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82"/>
          <p:cNvGrpSpPr/>
          <p:nvPr/>
        </p:nvGrpSpPr>
        <p:grpSpPr>
          <a:xfrm>
            <a:off x="3264218" y="1856199"/>
            <a:ext cx="651848" cy="687338"/>
            <a:chOff x="3400515" y="2056248"/>
            <a:chExt cx="698134" cy="735987"/>
          </a:xfrm>
        </p:grpSpPr>
        <p:grpSp>
          <p:nvGrpSpPr>
            <p:cNvPr id="5621" name="Google Shape;5621;p82"/>
            <p:cNvGrpSpPr/>
            <p:nvPr/>
          </p:nvGrpSpPr>
          <p:grpSpPr>
            <a:xfrm>
              <a:off x="3400515" y="2283913"/>
              <a:ext cx="312919" cy="219900"/>
              <a:chOff x="3400515" y="2283913"/>
              <a:chExt cx="312919" cy="219900"/>
            </a:xfrm>
          </p:grpSpPr>
          <p:sp>
            <p:nvSpPr>
              <p:cNvPr id="5622" name="Google Shape;5622;p82"/>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23" name="Google Shape;5623;p82"/>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5624" name="Google Shape;5624;p82"/>
            <p:cNvGrpSpPr/>
            <p:nvPr/>
          </p:nvGrpSpPr>
          <p:grpSpPr>
            <a:xfrm>
              <a:off x="3547823" y="2461089"/>
              <a:ext cx="219900" cy="331146"/>
              <a:chOff x="3547823" y="2461089"/>
              <a:chExt cx="219900" cy="331146"/>
            </a:xfrm>
          </p:grpSpPr>
          <p:sp>
            <p:nvSpPr>
              <p:cNvPr id="5625" name="Google Shape;5625;p82"/>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26" name="Google Shape;5626;p82"/>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5627" name="Google Shape;5627;p82"/>
            <p:cNvGrpSpPr/>
            <p:nvPr/>
          </p:nvGrpSpPr>
          <p:grpSpPr>
            <a:xfrm>
              <a:off x="3734138" y="2461089"/>
              <a:ext cx="219900" cy="331146"/>
              <a:chOff x="3734138" y="2461089"/>
              <a:chExt cx="219900" cy="331146"/>
            </a:xfrm>
          </p:grpSpPr>
          <p:sp>
            <p:nvSpPr>
              <p:cNvPr id="5628" name="Google Shape;5628;p82"/>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29" name="Google Shape;5629;p82"/>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5630" name="Google Shape;5630;p82"/>
            <p:cNvGrpSpPr/>
            <p:nvPr/>
          </p:nvGrpSpPr>
          <p:grpSpPr>
            <a:xfrm>
              <a:off x="3787560" y="2281742"/>
              <a:ext cx="311089" cy="219900"/>
              <a:chOff x="3787560" y="2281742"/>
              <a:chExt cx="311089" cy="219900"/>
            </a:xfrm>
          </p:grpSpPr>
          <p:sp>
            <p:nvSpPr>
              <p:cNvPr id="5631" name="Google Shape;5631;p82"/>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5632" name="Google Shape;5632;p82"/>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5633" name="Google Shape;5633;p82"/>
            <p:cNvGrpSpPr/>
            <p:nvPr/>
          </p:nvGrpSpPr>
          <p:grpSpPr>
            <a:xfrm>
              <a:off x="3637290" y="2056248"/>
              <a:ext cx="219900" cy="330736"/>
              <a:chOff x="3637290" y="2056248"/>
              <a:chExt cx="219900" cy="330736"/>
            </a:xfrm>
          </p:grpSpPr>
          <p:sp>
            <p:nvSpPr>
              <p:cNvPr id="5634" name="Google Shape;5634;p82"/>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635" name="Google Shape;5635;p82"/>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5636" name="Google Shape;5636;p82"/>
          <p:cNvGrpSpPr/>
          <p:nvPr/>
        </p:nvGrpSpPr>
        <p:grpSpPr>
          <a:xfrm>
            <a:off x="2555923" y="2726206"/>
            <a:ext cx="1268144" cy="592394"/>
            <a:chOff x="238125" y="1188750"/>
            <a:chExt cx="7140450" cy="3335550"/>
          </a:xfrm>
        </p:grpSpPr>
        <p:sp>
          <p:nvSpPr>
            <p:cNvPr id="5637" name="Google Shape;5637;p8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82"/>
          <p:cNvGrpSpPr/>
          <p:nvPr/>
        </p:nvGrpSpPr>
        <p:grpSpPr>
          <a:xfrm>
            <a:off x="6663824" y="2728360"/>
            <a:ext cx="1053944" cy="590147"/>
            <a:chOff x="238125" y="1335475"/>
            <a:chExt cx="5418735" cy="3034175"/>
          </a:xfrm>
        </p:grpSpPr>
        <p:sp>
          <p:nvSpPr>
            <p:cNvPr id="5643" name="Google Shape;5643;p8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6" name="Google Shape;5646;p82"/>
          <p:cNvGrpSpPr/>
          <p:nvPr/>
        </p:nvGrpSpPr>
        <p:grpSpPr>
          <a:xfrm>
            <a:off x="4094633" y="3533260"/>
            <a:ext cx="1268207" cy="638939"/>
            <a:chOff x="3967651" y="3645904"/>
            <a:chExt cx="1479304" cy="745292"/>
          </a:xfrm>
        </p:grpSpPr>
        <p:grpSp>
          <p:nvGrpSpPr>
            <p:cNvPr id="5647" name="Google Shape;5647;p82"/>
            <p:cNvGrpSpPr/>
            <p:nvPr/>
          </p:nvGrpSpPr>
          <p:grpSpPr>
            <a:xfrm>
              <a:off x="3967651" y="4009026"/>
              <a:ext cx="1479304" cy="382170"/>
              <a:chOff x="3967651" y="4009026"/>
              <a:chExt cx="1479304" cy="382170"/>
            </a:xfrm>
          </p:grpSpPr>
          <p:grpSp>
            <p:nvGrpSpPr>
              <p:cNvPr id="5648" name="Google Shape;5648;p82"/>
              <p:cNvGrpSpPr/>
              <p:nvPr/>
            </p:nvGrpSpPr>
            <p:grpSpPr>
              <a:xfrm>
                <a:off x="4892216" y="4195630"/>
                <a:ext cx="554739" cy="195566"/>
                <a:chOff x="3604375" y="4892160"/>
                <a:chExt cx="1651500" cy="582215"/>
              </a:xfrm>
            </p:grpSpPr>
            <p:sp>
              <p:nvSpPr>
                <p:cNvPr id="5649" name="Google Shape;5649;p82"/>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2"/>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82"/>
              <p:cNvGrpSpPr/>
              <p:nvPr/>
            </p:nvGrpSpPr>
            <p:grpSpPr>
              <a:xfrm>
                <a:off x="3967651" y="4146303"/>
                <a:ext cx="579402" cy="244893"/>
                <a:chOff x="851875" y="4745310"/>
                <a:chExt cx="1724925" cy="729065"/>
              </a:xfrm>
            </p:grpSpPr>
            <p:sp>
              <p:nvSpPr>
                <p:cNvPr id="5652" name="Google Shape;5652;p82"/>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2"/>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82"/>
              <p:cNvGrpSpPr/>
              <p:nvPr/>
            </p:nvGrpSpPr>
            <p:grpSpPr>
              <a:xfrm>
                <a:off x="4460753" y="4009026"/>
                <a:ext cx="493110" cy="382170"/>
                <a:chOff x="2319875" y="4336625"/>
                <a:chExt cx="1468025" cy="1137750"/>
              </a:xfrm>
            </p:grpSpPr>
            <p:sp>
              <p:nvSpPr>
                <p:cNvPr id="5655" name="Google Shape;5655;p82"/>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2"/>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57" name="Google Shape;5657;p82"/>
            <p:cNvGrpSpPr/>
            <p:nvPr/>
          </p:nvGrpSpPr>
          <p:grpSpPr>
            <a:xfrm>
              <a:off x="4479443" y="3645904"/>
              <a:ext cx="455965" cy="388789"/>
              <a:chOff x="2957425" y="238100"/>
              <a:chExt cx="1910200" cy="1628775"/>
            </a:xfrm>
          </p:grpSpPr>
          <p:sp>
            <p:nvSpPr>
              <p:cNvPr id="5658" name="Google Shape;5658;p82"/>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2"/>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2"/>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2"/>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2"/>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2"/>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2"/>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2"/>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2"/>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2"/>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68" name="Google Shape;5668;p82"/>
          <p:cNvGrpSpPr/>
          <p:nvPr/>
        </p:nvGrpSpPr>
        <p:grpSpPr>
          <a:xfrm>
            <a:off x="2480746" y="3534460"/>
            <a:ext cx="1243128" cy="637739"/>
            <a:chOff x="2496310" y="3693351"/>
            <a:chExt cx="1342906" cy="688926"/>
          </a:xfrm>
        </p:grpSpPr>
        <p:grpSp>
          <p:nvGrpSpPr>
            <p:cNvPr id="5669" name="Google Shape;5669;p82"/>
            <p:cNvGrpSpPr/>
            <p:nvPr/>
          </p:nvGrpSpPr>
          <p:grpSpPr>
            <a:xfrm>
              <a:off x="2496310" y="3693351"/>
              <a:ext cx="1342906" cy="688875"/>
              <a:chOff x="2496310" y="3693351"/>
              <a:chExt cx="1342906" cy="688875"/>
            </a:xfrm>
          </p:grpSpPr>
          <p:sp>
            <p:nvSpPr>
              <p:cNvPr id="5670" name="Google Shape;5670;p82"/>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2"/>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2"/>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2"/>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2"/>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2"/>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76" name="Google Shape;5676;p82"/>
              <p:cNvCxnSpPr>
                <a:stCxn id="567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5677" name="Google Shape;5677;p82"/>
              <p:cNvCxnSpPr>
                <a:stCxn id="567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5678" name="Google Shape;5678;p82"/>
              <p:cNvCxnSpPr>
                <a:stCxn id="567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679" name="Google Shape;5679;p82"/>
              <p:cNvCxnSpPr>
                <a:stCxn id="567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5680" name="Google Shape;5680;p82"/>
              <p:cNvCxnSpPr>
                <a:stCxn id="567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5681" name="Google Shape;5681;p82"/>
            <p:cNvGrpSpPr/>
            <p:nvPr/>
          </p:nvGrpSpPr>
          <p:grpSpPr>
            <a:xfrm>
              <a:off x="2675275" y="3930557"/>
              <a:ext cx="1003306" cy="451719"/>
              <a:chOff x="2675275" y="4174282"/>
              <a:chExt cx="1003306" cy="451719"/>
            </a:xfrm>
          </p:grpSpPr>
          <p:sp>
            <p:nvSpPr>
              <p:cNvPr id="5682" name="Google Shape;5682;p82"/>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2"/>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2"/>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85" name="Google Shape;5685;p82"/>
          <p:cNvGrpSpPr/>
          <p:nvPr/>
        </p:nvGrpSpPr>
        <p:grpSpPr>
          <a:xfrm>
            <a:off x="1654417" y="971307"/>
            <a:ext cx="574511" cy="874709"/>
            <a:chOff x="1715404" y="1112080"/>
            <a:chExt cx="642270" cy="977984"/>
          </a:xfrm>
        </p:grpSpPr>
        <p:grpSp>
          <p:nvGrpSpPr>
            <p:cNvPr id="5686" name="Google Shape;5686;p82"/>
            <p:cNvGrpSpPr/>
            <p:nvPr/>
          </p:nvGrpSpPr>
          <p:grpSpPr>
            <a:xfrm>
              <a:off x="1715404" y="1112080"/>
              <a:ext cx="642270" cy="977984"/>
              <a:chOff x="1715404" y="1112080"/>
              <a:chExt cx="642270" cy="977984"/>
            </a:xfrm>
          </p:grpSpPr>
          <p:sp>
            <p:nvSpPr>
              <p:cNvPr id="5687" name="Google Shape;5687;p82"/>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2"/>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82"/>
            <p:cNvGrpSpPr/>
            <p:nvPr/>
          </p:nvGrpSpPr>
          <p:grpSpPr>
            <a:xfrm>
              <a:off x="1768927" y="1165603"/>
              <a:ext cx="535225" cy="851367"/>
              <a:chOff x="1768927" y="1165603"/>
              <a:chExt cx="535225" cy="851367"/>
            </a:xfrm>
          </p:grpSpPr>
          <p:sp>
            <p:nvSpPr>
              <p:cNvPr id="5690" name="Google Shape;5690;p82"/>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2"/>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82"/>
            <p:cNvGrpSpPr/>
            <p:nvPr/>
          </p:nvGrpSpPr>
          <p:grpSpPr>
            <a:xfrm>
              <a:off x="1822449" y="1219125"/>
              <a:ext cx="428180" cy="718859"/>
              <a:chOff x="1822449" y="1219125"/>
              <a:chExt cx="428180" cy="718859"/>
            </a:xfrm>
          </p:grpSpPr>
          <p:sp>
            <p:nvSpPr>
              <p:cNvPr id="5693" name="Google Shape;5693;p82"/>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2"/>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5" name="Google Shape;5695;p82"/>
            <p:cNvGrpSpPr/>
            <p:nvPr/>
          </p:nvGrpSpPr>
          <p:grpSpPr>
            <a:xfrm>
              <a:off x="1875972" y="1272648"/>
              <a:ext cx="321135" cy="586939"/>
              <a:chOff x="1875972" y="1272648"/>
              <a:chExt cx="321135" cy="586939"/>
            </a:xfrm>
          </p:grpSpPr>
          <p:sp>
            <p:nvSpPr>
              <p:cNvPr id="5696" name="Google Shape;5696;p82"/>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2"/>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8" name="Google Shape;5698;p82"/>
          <p:cNvGrpSpPr/>
          <p:nvPr/>
        </p:nvGrpSpPr>
        <p:grpSpPr>
          <a:xfrm>
            <a:off x="7761578" y="3528028"/>
            <a:ext cx="293855" cy="644170"/>
            <a:chOff x="241025" y="3151575"/>
            <a:chExt cx="293855" cy="644170"/>
          </a:xfrm>
        </p:grpSpPr>
        <p:sp>
          <p:nvSpPr>
            <p:cNvPr id="5699" name="Google Shape;5699;p82"/>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2"/>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82"/>
          <p:cNvGrpSpPr/>
          <p:nvPr/>
        </p:nvGrpSpPr>
        <p:grpSpPr>
          <a:xfrm>
            <a:off x="709562" y="2728028"/>
            <a:ext cx="1779649" cy="591620"/>
            <a:chOff x="246070" y="1983375"/>
            <a:chExt cx="1855347" cy="616849"/>
          </a:xfrm>
        </p:grpSpPr>
        <p:sp>
          <p:nvSpPr>
            <p:cNvPr id="5702" name="Google Shape;5702;p82"/>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2"/>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2"/>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2"/>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2"/>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2"/>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2"/>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2"/>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2"/>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82"/>
          <p:cNvGrpSpPr/>
          <p:nvPr/>
        </p:nvGrpSpPr>
        <p:grpSpPr>
          <a:xfrm>
            <a:off x="2320428" y="971307"/>
            <a:ext cx="711055" cy="745993"/>
            <a:chOff x="2496269" y="1171698"/>
            <a:chExt cx="761953" cy="799392"/>
          </a:xfrm>
        </p:grpSpPr>
        <p:grpSp>
          <p:nvGrpSpPr>
            <p:cNvPr id="5712" name="Google Shape;5712;p82"/>
            <p:cNvGrpSpPr/>
            <p:nvPr/>
          </p:nvGrpSpPr>
          <p:grpSpPr>
            <a:xfrm>
              <a:off x="2496269" y="1171698"/>
              <a:ext cx="761953" cy="723022"/>
              <a:chOff x="2496269" y="1171698"/>
              <a:chExt cx="761953" cy="723022"/>
            </a:xfrm>
          </p:grpSpPr>
          <p:sp>
            <p:nvSpPr>
              <p:cNvPr id="5713" name="Google Shape;5713;p82"/>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2"/>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5" name="Google Shape;5715;p82"/>
              <p:cNvGrpSpPr/>
              <p:nvPr/>
            </p:nvGrpSpPr>
            <p:grpSpPr>
              <a:xfrm>
                <a:off x="2496269" y="1171698"/>
                <a:ext cx="761953" cy="723022"/>
                <a:chOff x="2496269" y="1120652"/>
                <a:chExt cx="761953" cy="723022"/>
              </a:xfrm>
            </p:grpSpPr>
            <p:grpSp>
              <p:nvGrpSpPr>
                <p:cNvPr id="5716" name="Google Shape;5716;p82"/>
                <p:cNvGrpSpPr/>
                <p:nvPr/>
              </p:nvGrpSpPr>
              <p:grpSpPr>
                <a:xfrm>
                  <a:off x="2496269" y="1120652"/>
                  <a:ext cx="761953" cy="723022"/>
                  <a:chOff x="2496269" y="1120652"/>
                  <a:chExt cx="761953" cy="723022"/>
                </a:xfrm>
              </p:grpSpPr>
              <p:grpSp>
                <p:nvGrpSpPr>
                  <p:cNvPr id="5717" name="Google Shape;5717;p82"/>
                  <p:cNvGrpSpPr/>
                  <p:nvPr/>
                </p:nvGrpSpPr>
                <p:grpSpPr>
                  <a:xfrm>
                    <a:off x="2496269" y="1304589"/>
                    <a:ext cx="407089" cy="305057"/>
                    <a:chOff x="2496269" y="1304589"/>
                    <a:chExt cx="407089" cy="305057"/>
                  </a:xfrm>
                </p:grpSpPr>
                <p:sp>
                  <p:nvSpPr>
                    <p:cNvPr id="5718" name="Google Shape;5718;p82"/>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2"/>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82"/>
                  <p:cNvGrpSpPr/>
                  <p:nvPr/>
                </p:nvGrpSpPr>
                <p:grpSpPr>
                  <a:xfrm>
                    <a:off x="2586468" y="1493376"/>
                    <a:ext cx="358850" cy="349656"/>
                    <a:chOff x="2586468" y="1493376"/>
                    <a:chExt cx="358850" cy="349656"/>
                  </a:xfrm>
                </p:grpSpPr>
                <p:sp>
                  <p:nvSpPr>
                    <p:cNvPr id="5721" name="Google Shape;5721;p82"/>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2"/>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82"/>
                  <p:cNvGrpSpPr/>
                  <p:nvPr/>
                </p:nvGrpSpPr>
                <p:grpSpPr>
                  <a:xfrm>
                    <a:off x="2807939" y="1494024"/>
                    <a:ext cx="358857" cy="349650"/>
                    <a:chOff x="2807939" y="1494024"/>
                    <a:chExt cx="358857" cy="349650"/>
                  </a:xfrm>
                </p:grpSpPr>
                <p:sp>
                  <p:nvSpPr>
                    <p:cNvPr id="5724" name="Google Shape;5724;p82"/>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2"/>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6" name="Google Shape;5726;p82"/>
                  <p:cNvGrpSpPr/>
                  <p:nvPr/>
                </p:nvGrpSpPr>
                <p:grpSpPr>
                  <a:xfrm>
                    <a:off x="2851133" y="1305635"/>
                    <a:ext cx="407089" cy="305057"/>
                    <a:chOff x="2851133" y="1305635"/>
                    <a:chExt cx="407089" cy="305057"/>
                  </a:xfrm>
                </p:grpSpPr>
                <p:sp>
                  <p:nvSpPr>
                    <p:cNvPr id="5727" name="Google Shape;5727;p82"/>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2"/>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9" name="Google Shape;5729;p82"/>
                  <p:cNvGrpSpPr/>
                  <p:nvPr/>
                </p:nvGrpSpPr>
                <p:grpSpPr>
                  <a:xfrm>
                    <a:off x="2727495" y="1120652"/>
                    <a:ext cx="300271" cy="396358"/>
                    <a:chOff x="2727495" y="1120652"/>
                    <a:chExt cx="300271" cy="396358"/>
                  </a:xfrm>
                </p:grpSpPr>
                <p:sp>
                  <p:nvSpPr>
                    <p:cNvPr id="5730" name="Google Shape;5730;p82"/>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2"/>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32" name="Google Shape;5732;p82"/>
                <p:cNvGrpSpPr/>
                <p:nvPr/>
              </p:nvGrpSpPr>
              <p:grpSpPr>
                <a:xfrm>
                  <a:off x="2722305" y="1350460"/>
                  <a:ext cx="308357" cy="308344"/>
                  <a:chOff x="2722305" y="1350460"/>
                  <a:chExt cx="308357" cy="308344"/>
                </a:xfrm>
              </p:grpSpPr>
              <p:sp>
                <p:nvSpPr>
                  <p:cNvPr id="5733" name="Google Shape;5733;p82"/>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4" name="Google Shape;5734;p82"/>
                  <p:cNvGrpSpPr/>
                  <p:nvPr/>
                </p:nvGrpSpPr>
                <p:grpSpPr>
                  <a:xfrm>
                    <a:off x="2725064" y="1364529"/>
                    <a:ext cx="297954" cy="280182"/>
                    <a:chOff x="2725064" y="1364529"/>
                    <a:chExt cx="297954" cy="280182"/>
                  </a:xfrm>
                </p:grpSpPr>
                <p:sp>
                  <p:nvSpPr>
                    <p:cNvPr id="5735" name="Google Shape;5735;p82"/>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2"/>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2"/>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2"/>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2"/>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5740" name="Google Shape;5740;p82"/>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2"/>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2"/>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2"/>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2"/>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5" name="Google Shape;5745;p82"/>
          <p:cNvGrpSpPr/>
          <p:nvPr/>
        </p:nvGrpSpPr>
        <p:grpSpPr>
          <a:xfrm>
            <a:off x="3909129" y="2727412"/>
            <a:ext cx="1569144" cy="591015"/>
            <a:chOff x="3820100" y="3023049"/>
            <a:chExt cx="1303926" cy="491162"/>
          </a:xfrm>
        </p:grpSpPr>
        <p:grpSp>
          <p:nvGrpSpPr>
            <p:cNvPr id="5746" name="Google Shape;5746;p82"/>
            <p:cNvGrpSpPr/>
            <p:nvPr/>
          </p:nvGrpSpPr>
          <p:grpSpPr>
            <a:xfrm>
              <a:off x="3820100" y="3023072"/>
              <a:ext cx="1303926" cy="491139"/>
              <a:chOff x="3820100" y="3023072"/>
              <a:chExt cx="1303926" cy="491139"/>
            </a:xfrm>
          </p:grpSpPr>
          <p:sp>
            <p:nvSpPr>
              <p:cNvPr id="5747" name="Google Shape;5747;p82"/>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2"/>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9" name="Google Shape;5749;p82"/>
            <p:cNvGrpSpPr/>
            <p:nvPr/>
          </p:nvGrpSpPr>
          <p:grpSpPr>
            <a:xfrm>
              <a:off x="4132439" y="3023645"/>
              <a:ext cx="393633" cy="177096"/>
              <a:chOff x="4132439" y="3023645"/>
              <a:chExt cx="393633" cy="177096"/>
            </a:xfrm>
          </p:grpSpPr>
          <p:sp>
            <p:nvSpPr>
              <p:cNvPr id="5750" name="Google Shape;5750;p82"/>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2"/>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2" name="Google Shape;5752;p82"/>
            <p:cNvGrpSpPr/>
            <p:nvPr/>
          </p:nvGrpSpPr>
          <p:grpSpPr>
            <a:xfrm>
              <a:off x="3921811" y="3023049"/>
              <a:ext cx="1002397" cy="388943"/>
              <a:chOff x="3921811" y="3023049"/>
              <a:chExt cx="1002397" cy="388943"/>
            </a:xfrm>
          </p:grpSpPr>
          <p:sp>
            <p:nvSpPr>
              <p:cNvPr id="5753" name="Google Shape;5753;p82"/>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2"/>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82"/>
            <p:cNvGrpSpPr/>
            <p:nvPr/>
          </p:nvGrpSpPr>
          <p:grpSpPr>
            <a:xfrm>
              <a:off x="4023645" y="3023049"/>
              <a:ext cx="683032" cy="286722"/>
              <a:chOff x="4023645" y="3023049"/>
              <a:chExt cx="683032" cy="286722"/>
            </a:xfrm>
          </p:grpSpPr>
          <p:sp>
            <p:nvSpPr>
              <p:cNvPr id="5756" name="Google Shape;5756;p82"/>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2"/>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8" name="Google Shape;5758;p82"/>
          <p:cNvGrpSpPr/>
          <p:nvPr/>
        </p:nvGrpSpPr>
        <p:grpSpPr>
          <a:xfrm>
            <a:off x="1541251" y="1854258"/>
            <a:ext cx="713522" cy="688025"/>
            <a:chOff x="1706078" y="2092648"/>
            <a:chExt cx="660913" cy="637296"/>
          </a:xfrm>
        </p:grpSpPr>
        <p:sp>
          <p:nvSpPr>
            <p:cNvPr id="5759" name="Google Shape;5759;p82"/>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60" name="Google Shape;5760;p82"/>
            <p:cNvGrpSpPr/>
            <p:nvPr/>
          </p:nvGrpSpPr>
          <p:grpSpPr>
            <a:xfrm>
              <a:off x="1706078" y="2092648"/>
              <a:ext cx="660913" cy="575241"/>
              <a:chOff x="1706078" y="2092648"/>
              <a:chExt cx="660913" cy="575241"/>
            </a:xfrm>
          </p:grpSpPr>
          <p:sp>
            <p:nvSpPr>
              <p:cNvPr id="5761" name="Google Shape;5761;p82"/>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2"/>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2"/>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64" name="Google Shape;5764;p82"/>
          <p:cNvGrpSpPr/>
          <p:nvPr/>
        </p:nvGrpSpPr>
        <p:grpSpPr>
          <a:xfrm>
            <a:off x="6303109" y="971806"/>
            <a:ext cx="1317459" cy="684168"/>
            <a:chOff x="238125" y="999450"/>
            <a:chExt cx="7140700" cy="3708225"/>
          </a:xfrm>
        </p:grpSpPr>
        <p:sp>
          <p:nvSpPr>
            <p:cNvPr id="5765" name="Google Shape;5765;p82"/>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2"/>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77" name="Shape 5777"/>
        <p:cNvGrpSpPr/>
        <p:nvPr/>
      </p:nvGrpSpPr>
      <p:grpSpPr>
        <a:xfrm>
          <a:off x="0" y="0"/>
          <a:ext cx="0" cy="0"/>
          <a:chOff x="0" y="0"/>
          <a:chExt cx="0" cy="0"/>
        </a:xfrm>
      </p:grpSpPr>
      <p:grpSp>
        <p:nvGrpSpPr>
          <p:cNvPr id="5778" name="Google Shape;5778;p83"/>
          <p:cNvGrpSpPr/>
          <p:nvPr/>
        </p:nvGrpSpPr>
        <p:grpSpPr>
          <a:xfrm>
            <a:off x="717027" y="967622"/>
            <a:ext cx="1636117" cy="1526144"/>
            <a:chOff x="729238" y="1179665"/>
            <a:chExt cx="1636117" cy="1526144"/>
          </a:xfrm>
        </p:grpSpPr>
        <p:grpSp>
          <p:nvGrpSpPr>
            <p:cNvPr id="5779" name="Google Shape;5779;p83"/>
            <p:cNvGrpSpPr/>
            <p:nvPr/>
          </p:nvGrpSpPr>
          <p:grpSpPr>
            <a:xfrm>
              <a:off x="729238" y="1179665"/>
              <a:ext cx="80700" cy="1526144"/>
              <a:chOff x="729238" y="1179665"/>
              <a:chExt cx="80700" cy="1526144"/>
            </a:xfrm>
          </p:grpSpPr>
          <p:sp>
            <p:nvSpPr>
              <p:cNvPr id="5780" name="Google Shape;5780;p83"/>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3"/>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3"/>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3"/>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83"/>
            <p:cNvGrpSpPr/>
            <p:nvPr/>
          </p:nvGrpSpPr>
          <p:grpSpPr>
            <a:xfrm>
              <a:off x="903098" y="1179665"/>
              <a:ext cx="80700" cy="1526144"/>
              <a:chOff x="903098" y="1179665"/>
              <a:chExt cx="80700" cy="1526144"/>
            </a:xfrm>
          </p:grpSpPr>
          <p:sp>
            <p:nvSpPr>
              <p:cNvPr id="5791" name="Google Shape;5791;p83"/>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3"/>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3"/>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3"/>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3"/>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3"/>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83"/>
            <p:cNvGrpSpPr/>
            <p:nvPr/>
          </p:nvGrpSpPr>
          <p:grpSpPr>
            <a:xfrm>
              <a:off x="1076958" y="1179665"/>
              <a:ext cx="80700" cy="1526144"/>
              <a:chOff x="1076958" y="1179665"/>
              <a:chExt cx="80700" cy="1526144"/>
            </a:xfrm>
          </p:grpSpPr>
          <p:sp>
            <p:nvSpPr>
              <p:cNvPr id="5802" name="Google Shape;5802;p83"/>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3"/>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3"/>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3"/>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3"/>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3"/>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3"/>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2" name="Google Shape;5812;p83"/>
            <p:cNvGrpSpPr/>
            <p:nvPr/>
          </p:nvGrpSpPr>
          <p:grpSpPr>
            <a:xfrm>
              <a:off x="1247707" y="1179665"/>
              <a:ext cx="80700" cy="1526144"/>
              <a:chOff x="1247707" y="1179665"/>
              <a:chExt cx="80700" cy="1526144"/>
            </a:xfrm>
          </p:grpSpPr>
          <p:sp>
            <p:nvSpPr>
              <p:cNvPr id="5813" name="Google Shape;5813;p83"/>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3"/>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3"/>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3" name="Google Shape;5823;p83"/>
            <p:cNvGrpSpPr/>
            <p:nvPr/>
          </p:nvGrpSpPr>
          <p:grpSpPr>
            <a:xfrm>
              <a:off x="1421567" y="1179665"/>
              <a:ext cx="80700" cy="1526144"/>
              <a:chOff x="1421567" y="1179665"/>
              <a:chExt cx="80700" cy="1526144"/>
            </a:xfrm>
          </p:grpSpPr>
          <p:sp>
            <p:nvSpPr>
              <p:cNvPr id="5824" name="Google Shape;5824;p83"/>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3"/>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3"/>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3"/>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3"/>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3"/>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3"/>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3"/>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83"/>
            <p:cNvGrpSpPr/>
            <p:nvPr/>
          </p:nvGrpSpPr>
          <p:grpSpPr>
            <a:xfrm>
              <a:off x="1592327" y="1179665"/>
              <a:ext cx="80700" cy="1526144"/>
              <a:chOff x="1592327" y="1179665"/>
              <a:chExt cx="80700" cy="1526144"/>
            </a:xfrm>
          </p:grpSpPr>
          <p:sp>
            <p:nvSpPr>
              <p:cNvPr id="5835" name="Google Shape;5835;p83"/>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3"/>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3"/>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3"/>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3"/>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3"/>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5" name="Google Shape;5845;p83"/>
            <p:cNvGrpSpPr/>
            <p:nvPr/>
          </p:nvGrpSpPr>
          <p:grpSpPr>
            <a:xfrm>
              <a:off x="1766187" y="1179665"/>
              <a:ext cx="80700" cy="1526144"/>
              <a:chOff x="1766187" y="1179665"/>
              <a:chExt cx="80700" cy="1526144"/>
            </a:xfrm>
          </p:grpSpPr>
          <p:sp>
            <p:nvSpPr>
              <p:cNvPr id="5846" name="Google Shape;5846;p83"/>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3"/>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3"/>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3"/>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3"/>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3"/>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3"/>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3"/>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3"/>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6" name="Google Shape;5856;p83"/>
            <p:cNvGrpSpPr/>
            <p:nvPr/>
          </p:nvGrpSpPr>
          <p:grpSpPr>
            <a:xfrm>
              <a:off x="1936935" y="1179665"/>
              <a:ext cx="80700" cy="1526144"/>
              <a:chOff x="1936935" y="1179665"/>
              <a:chExt cx="80700" cy="1526144"/>
            </a:xfrm>
          </p:grpSpPr>
          <p:sp>
            <p:nvSpPr>
              <p:cNvPr id="5857" name="Google Shape;5857;p83"/>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3"/>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3"/>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3"/>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3"/>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83"/>
            <p:cNvGrpSpPr/>
            <p:nvPr/>
          </p:nvGrpSpPr>
          <p:grpSpPr>
            <a:xfrm>
              <a:off x="2110795" y="1179665"/>
              <a:ext cx="80700" cy="1526144"/>
              <a:chOff x="2110795" y="1179665"/>
              <a:chExt cx="80700" cy="1526144"/>
            </a:xfrm>
          </p:grpSpPr>
          <p:sp>
            <p:nvSpPr>
              <p:cNvPr id="5868" name="Google Shape;5868;p83"/>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3"/>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3"/>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3"/>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83"/>
            <p:cNvGrpSpPr/>
            <p:nvPr/>
          </p:nvGrpSpPr>
          <p:grpSpPr>
            <a:xfrm>
              <a:off x="2284655" y="1179665"/>
              <a:ext cx="80700" cy="1526144"/>
              <a:chOff x="2284655" y="1179665"/>
              <a:chExt cx="80700" cy="1526144"/>
            </a:xfrm>
          </p:grpSpPr>
          <p:sp>
            <p:nvSpPr>
              <p:cNvPr id="5879" name="Google Shape;5879;p83"/>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3"/>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3"/>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3"/>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3"/>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3"/>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89" name="Google Shape;5889;p83"/>
          <p:cNvGrpSpPr/>
          <p:nvPr/>
        </p:nvGrpSpPr>
        <p:grpSpPr>
          <a:xfrm>
            <a:off x="2611693" y="986760"/>
            <a:ext cx="1364248" cy="1102133"/>
            <a:chOff x="2623904" y="1198803"/>
            <a:chExt cx="1364248" cy="1102133"/>
          </a:xfrm>
        </p:grpSpPr>
        <p:grpSp>
          <p:nvGrpSpPr>
            <p:cNvPr id="5890" name="Google Shape;5890;p83"/>
            <p:cNvGrpSpPr/>
            <p:nvPr/>
          </p:nvGrpSpPr>
          <p:grpSpPr>
            <a:xfrm>
              <a:off x="2623907" y="1198803"/>
              <a:ext cx="1364245" cy="273000"/>
              <a:chOff x="2623907" y="1198803"/>
              <a:chExt cx="1364245" cy="273000"/>
            </a:xfrm>
          </p:grpSpPr>
          <p:sp>
            <p:nvSpPr>
              <p:cNvPr id="5891" name="Google Shape;5891;p8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3"/>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83"/>
            <p:cNvGrpSpPr/>
            <p:nvPr/>
          </p:nvGrpSpPr>
          <p:grpSpPr>
            <a:xfrm>
              <a:off x="2623904" y="1476964"/>
              <a:ext cx="1364245" cy="273000"/>
              <a:chOff x="2623904" y="1476964"/>
              <a:chExt cx="1364245" cy="273000"/>
            </a:xfrm>
          </p:grpSpPr>
          <p:sp>
            <p:nvSpPr>
              <p:cNvPr id="5897" name="Google Shape;5897;p8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3"/>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3"/>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3"/>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83"/>
            <p:cNvGrpSpPr/>
            <p:nvPr/>
          </p:nvGrpSpPr>
          <p:grpSpPr>
            <a:xfrm>
              <a:off x="2623907" y="1749775"/>
              <a:ext cx="1364245" cy="273000"/>
              <a:chOff x="2623907" y="1749775"/>
              <a:chExt cx="1364245" cy="273000"/>
            </a:xfrm>
          </p:grpSpPr>
          <p:sp>
            <p:nvSpPr>
              <p:cNvPr id="5903" name="Google Shape;5903;p8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3"/>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3"/>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83"/>
            <p:cNvGrpSpPr/>
            <p:nvPr/>
          </p:nvGrpSpPr>
          <p:grpSpPr>
            <a:xfrm>
              <a:off x="2623904" y="2027936"/>
              <a:ext cx="1364245" cy="273000"/>
              <a:chOff x="2623904" y="2027936"/>
              <a:chExt cx="1364245" cy="273000"/>
            </a:xfrm>
          </p:grpSpPr>
          <p:sp>
            <p:nvSpPr>
              <p:cNvPr id="5909" name="Google Shape;5909;p8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14" name="Google Shape;5914;p83"/>
          <p:cNvGrpSpPr/>
          <p:nvPr/>
        </p:nvGrpSpPr>
        <p:grpSpPr>
          <a:xfrm>
            <a:off x="2601154" y="2445833"/>
            <a:ext cx="1387541" cy="159124"/>
            <a:chOff x="3200660" y="2180272"/>
            <a:chExt cx="2563824" cy="378237"/>
          </a:xfrm>
        </p:grpSpPr>
        <p:sp>
          <p:nvSpPr>
            <p:cNvPr id="5915" name="Google Shape;5915;p8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83"/>
          <p:cNvGrpSpPr/>
          <p:nvPr/>
        </p:nvGrpSpPr>
        <p:grpSpPr>
          <a:xfrm>
            <a:off x="2597679" y="2723597"/>
            <a:ext cx="1390502" cy="159625"/>
            <a:chOff x="3530150" y="2790075"/>
            <a:chExt cx="1962600" cy="225300"/>
          </a:xfrm>
        </p:grpSpPr>
        <p:sp>
          <p:nvSpPr>
            <p:cNvPr id="5934" name="Google Shape;5934;p83"/>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3"/>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83"/>
          <p:cNvGrpSpPr/>
          <p:nvPr/>
        </p:nvGrpSpPr>
        <p:grpSpPr>
          <a:xfrm>
            <a:off x="2597736" y="3001862"/>
            <a:ext cx="1411629" cy="154175"/>
            <a:chOff x="3558802" y="4011244"/>
            <a:chExt cx="1866000" cy="111600"/>
          </a:xfrm>
        </p:grpSpPr>
        <p:sp>
          <p:nvSpPr>
            <p:cNvPr id="5937" name="Google Shape;5937;p83"/>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3"/>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9" name="Google Shape;5939;p83"/>
          <p:cNvGrpSpPr/>
          <p:nvPr/>
        </p:nvGrpSpPr>
        <p:grpSpPr>
          <a:xfrm>
            <a:off x="2598024" y="2207432"/>
            <a:ext cx="1383503" cy="119761"/>
            <a:chOff x="3465975" y="2270258"/>
            <a:chExt cx="1986364" cy="171947"/>
          </a:xfrm>
        </p:grpSpPr>
        <p:sp>
          <p:nvSpPr>
            <p:cNvPr id="5940" name="Google Shape;5940;p8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3"/>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3"/>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3"/>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3"/>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3"/>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8" name="Google Shape;5948;p83"/>
          <p:cNvGrpSpPr/>
          <p:nvPr/>
        </p:nvGrpSpPr>
        <p:grpSpPr>
          <a:xfrm>
            <a:off x="2609031" y="3571205"/>
            <a:ext cx="1369531" cy="195460"/>
            <a:chOff x="723300" y="4253549"/>
            <a:chExt cx="2276482" cy="324900"/>
          </a:xfrm>
        </p:grpSpPr>
        <p:sp>
          <p:nvSpPr>
            <p:cNvPr id="5949" name="Google Shape;5949;p8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3"/>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83"/>
          <p:cNvGrpSpPr/>
          <p:nvPr/>
        </p:nvGrpSpPr>
        <p:grpSpPr>
          <a:xfrm>
            <a:off x="2598592" y="3272446"/>
            <a:ext cx="1389066" cy="180119"/>
            <a:chOff x="705948" y="3788465"/>
            <a:chExt cx="2308953" cy="299400"/>
          </a:xfrm>
        </p:grpSpPr>
        <p:sp>
          <p:nvSpPr>
            <p:cNvPr id="5955" name="Google Shape;5955;p8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3"/>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3"/>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83"/>
          <p:cNvGrpSpPr/>
          <p:nvPr/>
        </p:nvGrpSpPr>
        <p:grpSpPr>
          <a:xfrm>
            <a:off x="4195583" y="1876400"/>
            <a:ext cx="1433821" cy="191501"/>
            <a:chOff x="4273350" y="2088443"/>
            <a:chExt cx="1433821" cy="191501"/>
          </a:xfrm>
        </p:grpSpPr>
        <p:grpSp>
          <p:nvGrpSpPr>
            <p:cNvPr id="5961" name="Google Shape;5961;p83"/>
            <p:cNvGrpSpPr/>
            <p:nvPr/>
          </p:nvGrpSpPr>
          <p:grpSpPr>
            <a:xfrm>
              <a:off x="4273350" y="2088443"/>
              <a:ext cx="1433821" cy="0"/>
              <a:chOff x="5224975" y="2962250"/>
              <a:chExt cx="1544400" cy="0"/>
            </a:xfrm>
          </p:grpSpPr>
          <p:cxnSp>
            <p:nvCxnSpPr>
              <p:cNvPr id="5962" name="Google Shape;5962;p8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963" name="Google Shape;5963;p83"/>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964" name="Google Shape;5964;p83"/>
            <p:cNvGrpSpPr/>
            <p:nvPr/>
          </p:nvGrpSpPr>
          <p:grpSpPr>
            <a:xfrm>
              <a:off x="4273350" y="2279944"/>
              <a:ext cx="1433821" cy="0"/>
              <a:chOff x="5224975" y="2962250"/>
              <a:chExt cx="1544400" cy="0"/>
            </a:xfrm>
          </p:grpSpPr>
          <p:cxnSp>
            <p:nvCxnSpPr>
              <p:cNvPr id="5965" name="Google Shape;5965;p83"/>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966" name="Google Shape;5966;p83"/>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967" name="Google Shape;5967;p83"/>
          <p:cNvGrpSpPr/>
          <p:nvPr/>
        </p:nvGrpSpPr>
        <p:grpSpPr>
          <a:xfrm>
            <a:off x="2646529" y="3885304"/>
            <a:ext cx="1304609" cy="294074"/>
            <a:chOff x="2658741" y="4097347"/>
            <a:chExt cx="1304609" cy="294074"/>
          </a:xfrm>
        </p:grpSpPr>
        <p:grpSp>
          <p:nvGrpSpPr>
            <p:cNvPr id="5968" name="Google Shape;5968;p83"/>
            <p:cNvGrpSpPr/>
            <p:nvPr/>
          </p:nvGrpSpPr>
          <p:grpSpPr>
            <a:xfrm>
              <a:off x="2658741" y="4097347"/>
              <a:ext cx="118572" cy="294074"/>
              <a:chOff x="3343310" y="4475555"/>
              <a:chExt cx="127717" cy="316753"/>
            </a:xfrm>
          </p:grpSpPr>
          <p:sp>
            <p:nvSpPr>
              <p:cNvPr id="5969" name="Google Shape;5969;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1" name="Google Shape;5971;p83"/>
            <p:cNvGrpSpPr/>
            <p:nvPr/>
          </p:nvGrpSpPr>
          <p:grpSpPr>
            <a:xfrm>
              <a:off x="3815519" y="4098388"/>
              <a:ext cx="147831" cy="291991"/>
              <a:chOff x="3527539" y="4476677"/>
              <a:chExt cx="159232" cy="314510"/>
            </a:xfrm>
          </p:grpSpPr>
          <p:sp>
            <p:nvSpPr>
              <p:cNvPr id="5972" name="Google Shape;5972;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83"/>
            <p:cNvGrpSpPr/>
            <p:nvPr/>
          </p:nvGrpSpPr>
          <p:grpSpPr>
            <a:xfrm>
              <a:off x="3511696" y="4098388"/>
              <a:ext cx="147831" cy="291991"/>
              <a:chOff x="3527539" y="4476677"/>
              <a:chExt cx="159232" cy="314510"/>
            </a:xfrm>
          </p:grpSpPr>
          <p:sp>
            <p:nvSpPr>
              <p:cNvPr id="5975" name="Google Shape;5975;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83"/>
            <p:cNvGrpSpPr/>
            <p:nvPr/>
          </p:nvGrpSpPr>
          <p:grpSpPr>
            <a:xfrm>
              <a:off x="3207874" y="4098388"/>
              <a:ext cx="147831" cy="291991"/>
              <a:chOff x="3527539" y="4476677"/>
              <a:chExt cx="159232" cy="314510"/>
            </a:xfrm>
          </p:grpSpPr>
          <p:sp>
            <p:nvSpPr>
              <p:cNvPr id="5978" name="Google Shape;5978;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0" name="Google Shape;5980;p83"/>
            <p:cNvGrpSpPr/>
            <p:nvPr/>
          </p:nvGrpSpPr>
          <p:grpSpPr>
            <a:xfrm>
              <a:off x="2933305" y="4097347"/>
              <a:ext cx="118572" cy="294074"/>
              <a:chOff x="3343310" y="4475555"/>
              <a:chExt cx="127717" cy="316753"/>
            </a:xfrm>
          </p:grpSpPr>
          <p:sp>
            <p:nvSpPr>
              <p:cNvPr id="5981" name="Google Shape;5981;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83" name="Google Shape;5983;p83"/>
          <p:cNvGrpSpPr/>
          <p:nvPr/>
        </p:nvGrpSpPr>
        <p:grpSpPr>
          <a:xfrm>
            <a:off x="4197138" y="963998"/>
            <a:ext cx="1430711" cy="751237"/>
            <a:chOff x="5159450" y="1919950"/>
            <a:chExt cx="1541050" cy="862500"/>
          </a:xfrm>
        </p:grpSpPr>
        <p:sp>
          <p:nvSpPr>
            <p:cNvPr id="5984" name="Google Shape;5984;p8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985" name="Google Shape;5985;p83"/>
            <p:cNvGrpSpPr/>
            <p:nvPr/>
          </p:nvGrpSpPr>
          <p:grpSpPr>
            <a:xfrm>
              <a:off x="5159450" y="1919950"/>
              <a:ext cx="1541050" cy="862500"/>
              <a:chOff x="5159450" y="1919950"/>
              <a:chExt cx="1541050" cy="862500"/>
            </a:xfrm>
          </p:grpSpPr>
          <p:cxnSp>
            <p:nvCxnSpPr>
              <p:cNvPr id="5986" name="Google Shape;5986;p8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987" name="Google Shape;5987;p8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988" name="Google Shape;5988;p83"/>
          <p:cNvGrpSpPr/>
          <p:nvPr/>
        </p:nvGrpSpPr>
        <p:grpSpPr>
          <a:xfrm>
            <a:off x="4245275" y="2227768"/>
            <a:ext cx="1334436" cy="967914"/>
            <a:chOff x="4294923" y="2439811"/>
            <a:chExt cx="1334436" cy="967914"/>
          </a:xfrm>
        </p:grpSpPr>
        <p:grpSp>
          <p:nvGrpSpPr>
            <p:cNvPr id="5989" name="Google Shape;5989;p83"/>
            <p:cNvGrpSpPr/>
            <p:nvPr/>
          </p:nvGrpSpPr>
          <p:grpSpPr>
            <a:xfrm>
              <a:off x="4960455" y="2469658"/>
              <a:ext cx="668904" cy="885524"/>
              <a:chOff x="4960455" y="2469658"/>
              <a:chExt cx="668904" cy="885524"/>
            </a:xfrm>
          </p:grpSpPr>
          <p:sp>
            <p:nvSpPr>
              <p:cNvPr id="5990" name="Google Shape;5990;p83"/>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3"/>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3"/>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3"/>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3"/>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3"/>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6" name="Google Shape;5996;p83"/>
            <p:cNvGrpSpPr/>
            <p:nvPr/>
          </p:nvGrpSpPr>
          <p:grpSpPr>
            <a:xfrm>
              <a:off x="4294923" y="2469658"/>
              <a:ext cx="668951" cy="885524"/>
              <a:chOff x="4294923" y="2469658"/>
              <a:chExt cx="668951" cy="885524"/>
            </a:xfrm>
          </p:grpSpPr>
          <p:sp>
            <p:nvSpPr>
              <p:cNvPr id="5997" name="Google Shape;5997;p83"/>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3"/>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3"/>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3"/>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3"/>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3"/>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3" name="Google Shape;6003;p83"/>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83"/>
          <p:cNvGrpSpPr/>
          <p:nvPr/>
        </p:nvGrpSpPr>
        <p:grpSpPr>
          <a:xfrm>
            <a:off x="4231478" y="3282213"/>
            <a:ext cx="1430949" cy="897289"/>
            <a:chOff x="4351371" y="3547942"/>
            <a:chExt cx="1345130" cy="843475"/>
          </a:xfrm>
        </p:grpSpPr>
        <p:grpSp>
          <p:nvGrpSpPr>
            <p:cNvPr id="6005" name="Google Shape;6005;p83"/>
            <p:cNvGrpSpPr/>
            <p:nvPr/>
          </p:nvGrpSpPr>
          <p:grpSpPr>
            <a:xfrm>
              <a:off x="4351371" y="4209917"/>
              <a:ext cx="1345130" cy="181500"/>
              <a:chOff x="4351371" y="4209917"/>
              <a:chExt cx="1345130" cy="181500"/>
            </a:xfrm>
          </p:grpSpPr>
          <p:sp>
            <p:nvSpPr>
              <p:cNvPr id="6006" name="Google Shape;6006;p83"/>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07" name="Google Shape;6007;p83"/>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008" name="Google Shape;6008;p83"/>
            <p:cNvGrpSpPr/>
            <p:nvPr/>
          </p:nvGrpSpPr>
          <p:grpSpPr>
            <a:xfrm>
              <a:off x="4403010" y="3985221"/>
              <a:ext cx="1109518" cy="181500"/>
              <a:chOff x="4403010" y="3985221"/>
              <a:chExt cx="1109518" cy="181500"/>
            </a:xfrm>
          </p:grpSpPr>
          <p:sp>
            <p:nvSpPr>
              <p:cNvPr id="6009" name="Google Shape;6009;p83"/>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10" name="Google Shape;6010;p83"/>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011" name="Google Shape;6011;p83"/>
            <p:cNvGrpSpPr/>
            <p:nvPr/>
          </p:nvGrpSpPr>
          <p:grpSpPr>
            <a:xfrm>
              <a:off x="4618704" y="3766582"/>
              <a:ext cx="807858" cy="181500"/>
              <a:chOff x="4618704" y="3766582"/>
              <a:chExt cx="807858" cy="181500"/>
            </a:xfrm>
          </p:grpSpPr>
          <p:sp>
            <p:nvSpPr>
              <p:cNvPr id="6012" name="Google Shape;6012;p83"/>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13" name="Google Shape;6013;p83"/>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014" name="Google Shape;6014;p83"/>
            <p:cNvGrpSpPr/>
            <p:nvPr/>
          </p:nvGrpSpPr>
          <p:grpSpPr>
            <a:xfrm>
              <a:off x="4735238" y="3547942"/>
              <a:ext cx="462839" cy="181500"/>
              <a:chOff x="4735238" y="3547942"/>
              <a:chExt cx="462839" cy="181500"/>
            </a:xfrm>
          </p:grpSpPr>
          <p:sp>
            <p:nvSpPr>
              <p:cNvPr id="6015" name="Google Shape;6015;p83"/>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16" name="Google Shape;6016;p83"/>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017" name="Google Shape;6017;p83"/>
          <p:cNvGrpSpPr/>
          <p:nvPr/>
        </p:nvGrpSpPr>
        <p:grpSpPr>
          <a:xfrm>
            <a:off x="7407836" y="2217537"/>
            <a:ext cx="1020955" cy="928853"/>
            <a:chOff x="926675" y="238125"/>
            <a:chExt cx="5755100" cy="5232975"/>
          </a:xfrm>
        </p:grpSpPr>
        <p:sp>
          <p:nvSpPr>
            <p:cNvPr id="6018" name="Google Shape;6018;p83"/>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3"/>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3"/>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3"/>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83"/>
          <p:cNvGrpSpPr/>
          <p:nvPr/>
        </p:nvGrpSpPr>
        <p:grpSpPr>
          <a:xfrm>
            <a:off x="715210" y="2616272"/>
            <a:ext cx="1695374" cy="1560837"/>
            <a:chOff x="727421" y="2828315"/>
            <a:chExt cx="1695374" cy="1560837"/>
          </a:xfrm>
        </p:grpSpPr>
        <p:grpSp>
          <p:nvGrpSpPr>
            <p:cNvPr id="6023" name="Google Shape;6023;p83"/>
            <p:cNvGrpSpPr/>
            <p:nvPr/>
          </p:nvGrpSpPr>
          <p:grpSpPr>
            <a:xfrm>
              <a:off x="727421" y="2828315"/>
              <a:ext cx="1695374" cy="1560837"/>
              <a:chOff x="734799" y="2782450"/>
              <a:chExt cx="1571100" cy="1577400"/>
            </a:xfrm>
          </p:grpSpPr>
          <p:cxnSp>
            <p:nvCxnSpPr>
              <p:cNvPr id="6024" name="Google Shape;6024;p8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025" name="Google Shape;6025;p8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026" name="Google Shape;6026;p83"/>
            <p:cNvGrpSpPr/>
            <p:nvPr/>
          </p:nvGrpSpPr>
          <p:grpSpPr>
            <a:xfrm>
              <a:off x="819108" y="2882501"/>
              <a:ext cx="1556791" cy="1426186"/>
              <a:chOff x="819108" y="2882501"/>
              <a:chExt cx="1556791" cy="1426186"/>
            </a:xfrm>
          </p:grpSpPr>
          <p:grpSp>
            <p:nvGrpSpPr>
              <p:cNvPr id="6027" name="Google Shape;6027;p83"/>
              <p:cNvGrpSpPr/>
              <p:nvPr/>
            </p:nvGrpSpPr>
            <p:grpSpPr>
              <a:xfrm>
                <a:off x="819108" y="2882501"/>
                <a:ext cx="103104" cy="1426186"/>
                <a:chOff x="4674013" y="3100904"/>
                <a:chExt cx="122758" cy="1698043"/>
              </a:xfrm>
            </p:grpSpPr>
            <p:sp>
              <p:nvSpPr>
                <p:cNvPr id="6028" name="Google Shape;6028;p8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5" name="Google Shape;6035;p83"/>
              <p:cNvGrpSpPr/>
              <p:nvPr/>
            </p:nvGrpSpPr>
            <p:grpSpPr>
              <a:xfrm>
                <a:off x="1062475" y="2882501"/>
                <a:ext cx="103104" cy="1426186"/>
                <a:chOff x="4940438" y="3100904"/>
                <a:chExt cx="122758" cy="1698043"/>
              </a:xfrm>
            </p:grpSpPr>
            <p:sp>
              <p:nvSpPr>
                <p:cNvPr id="6036" name="Google Shape;6036;p8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83"/>
              <p:cNvGrpSpPr/>
              <p:nvPr/>
            </p:nvGrpSpPr>
            <p:grpSpPr>
              <a:xfrm>
                <a:off x="1299324" y="2882501"/>
                <a:ext cx="103104" cy="1426186"/>
                <a:chOff x="5206863" y="3100904"/>
                <a:chExt cx="122758" cy="1698043"/>
              </a:xfrm>
            </p:grpSpPr>
            <p:sp>
              <p:nvSpPr>
                <p:cNvPr id="6044" name="Google Shape;6044;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1" name="Google Shape;6051;p83"/>
              <p:cNvGrpSpPr/>
              <p:nvPr/>
            </p:nvGrpSpPr>
            <p:grpSpPr>
              <a:xfrm>
                <a:off x="1786057" y="2882501"/>
                <a:ext cx="103104" cy="1426186"/>
                <a:chOff x="6006138" y="3143629"/>
                <a:chExt cx="122758" cy="1698043"/>
              </a:xfrm>
            </p:grpSpPr>
            <p:sp>
              <p:nvSpPr>
                <p:cNvPr id="6052" name="Google Shape;6052;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83"/>
              <p:cNvGrpSpPr/>
              <p:nvPr/>
            </p:nvGrpSpPr>
            <p:grpSpPr>
              <a:xfrm>
                <a:off x="2029422" y="2882501"/>
                <a:ext cx="103104" cy="1426186"/>
                <a:chOff x="6805413" y="3100904"/>
                <a:chExt cx="122758" cy="1698043"/>
              </a:xfrm>
            </p:grpSpPr>
            <p:sp>
              <p:nvSpPr>
                <p:cNvPr id="6060" name="Google Shape;6060;p8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83"/>
              <p:cNvGrpSpPr/>
              <p:nvPr/>
            </p:nvGrpSpPr>
            <p:grpSpPr>
              <a:xfrm>
                <a:off x="2272795" y="2882501"/>
                <a:ext cx="103104" cy="1426186"/>
                <a:chOff x="5206863" y="3100904"/>
                <a:chExt cx="122758" cy="1698043"/>
              </a:xfrm>
            </p:grpSpPr>
            <p:sp>
              <p:nvSpPr>
                <p:cNvPr id="6068" name="Google Shape;6068;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5" name="Google Shape;6075;p83"/>
              <p:cNvGrpSpPr/>
              <p:nvPr/>
            </p:nvGrpSpPr>
            <p:grpSpPr>
              <a:xfrm>
                <a:off x="1542694" y="2882501"/>
                <a:ext cx="103104" cy="1426186"/>
                <a:chOff x="6006138" y="3143629"/>
                <a:chExt cx="122758" cy="1698043"/>
              </a:xfrm>
            </p:grpSpPr>
            <p:sp>
              <p:nvSpPr>
                <p:cNvPr id="6076" name="Google Shape;6076;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083" name="Google Shape;6083;p83"/>
          <p:cNvGrpSpPr/>
          <p:nvPr/>
        </p:nvGrpSpPr>
        <p:grpSpPr>
          <a:xfrm>
            <a:off x="5671260" y="3305994"/>
            <a:ext cx="2749952" cy="870677"/>
            <a:chOff x="238125" y="1725700"/>
            <a:chExt cx="7139025" cy="2260325"/>
          </a:xfrm>
        </p:grpSpPr>
        <p:sp>
          <p:nvSpPr>
            <p:cNvPr id="6084" name="Google Shape;6084;p83"/>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3"/>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3"/>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3"/>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3"/>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3"/>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3"/>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3"/>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3"/>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3"/>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83"/>
          <p:cNvGrpSpPr/>
          <p:nvPr/>
        </p:nvGrpSpPr>
        <p:grpSpPr>
          <a:xfrm>
            <a:off x="5941424" y="2247740"/>
            <a:ext cx="1105452" cy="916747"/>
            <a:chOff x="5249100" y="1210600"/>
            <a:chExt cx="3502700" cy="2904775"/>
          </a:xfrm>
        </p:grpSpPr>
        <p:sp>
          <p:nvSpPr>
            <p:cNvPr id="6095" name="Google Shape;6095;p8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99" name="Google Shape;6099;p83"/>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100" name="Google Shape;6100;p83"/>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101" name="Google Shape;6101;p83"/>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102" name="Google Shape;6102;p83"/>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103" name="Google Shape;6103;p83"/>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83"/>
          <p:cNvGrpSpPr/>
          <p:nvPr/>
        </p:nvGrpSpPr>
        <p:grpSpPr>
          <a:xfrm>
            <a:off x="7123972" y="967158"/>
            <a:ext cx="1304650" cy="1124856"/>
            <a:chOff x="7287122" y="1165658"/>
            <a:chExt cx="1219413" cy="1051365"/>
          </a:xfrm>
        </p:grpSpPr>
        <p:grpSp>
          <p:nvGrpSpPr>
            <p:cNvPr id="6105" name="Google Shape;6105;p83"/>
            <p:cNvGrpSpPr/>
            <p:nvPr/>
          </p:nvGrpSpPr>
          <p:grpSpPr>
            <a:xfrm>
              <a:off x="7287122" y="1969723"/>
              <a:ext cx="1219413" cy="247300"/>
              <a:chOff x="7287122" y="1969723"/>
              <a:chExt cx="1219413" cy="247300"/>
            </a:xfrm>
          </p:grpSpPr>
          <p:sp>
            <p:nvSpPr>
              <p:cNvPr id="6106" name="Google Shape;6106;p8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7" name="Google Shape;6107;p83"/>
              <p:cNvGrpSpPr/>
              <p:nvPr/>
            </p:nvGrpSpPr>
            <p:grpSpPr>
              <a:xfrm>
                <a:off x="7287122" y="2063892"/>
                <a:ext cx="1151753" cy="73428"/>
                <a:chOff x="7287122" y="2063892"/>
                <a:chExt cx="1151753" cy="73428"/>
              </a:xfrm>
            </p:grpSpPr>
            <p:sp>
              <p:nvSpPr>
                <p:cNvPr id="6108" name="Google Shape;6108;p8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09" name="Google Shape;6109;p8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110" name="Google Shape;6110;p83"/>
            <p:cNvGrpSpPr/>
            <p:nvPr/>
          </p:nvGrpSpPr>
          <p:grpSpPr>
            <a:xfrm>
              <a:off x="7287122" y="1712201"/>
              <a:ext cx="1219403" cy="246767"/>
              <a:chOff x="7287122" y="1712201"/>
              <a:chExt cx="1219403" cy="246767"/>
            </a:xfrm>
          </p:grpSpPr>
          <p:sp>
            <p:nvSpPr>
              <p:cNvPr id="6111" name="Google Shape;6111;p8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2" name="Google Shape;6112;p83"/>
              <p:cNvGrpSpPr/>
              <p:nvPr/>
            </p:nvGrpSpPr>
            <p:grpSpPr>
              <a:xfrm>
                <a:off x="7287122" y="1842861"/>
                <a:ext cx="1005303" cy="73419"/>
                <a:chOff x="7287122" y="1842861"/>
                <a:chExt cx="1005303" cy="73419"/>
              </a:xfrm>
            </p:grpSpPr>
            <p:sp>
              <p:nvSpPr>
                <p:cNvPr id="6113" name="Google Shape;6113;p8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4" name="Google Shape;6114;p8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115" name="Google Shape;6115;p83"/>
            <p:cNvGrpSpPr/>
            <p:nvPr/>
          </p:nvGrpSpPr>
          <p:grpSpPr>
            <a:xfrm>
              <a:off x="7287122" y="1447520"/>
              <a:ext cx="1219403" cy="286667"/>
              <a:chOff x="7287122" y="1447520"/>
              <a:chExt cx="1219403" cy="286667"/>
            </a:xfrm>
          </p:grpSpPr>
          <p:sp>
            <p:nvSpPr>
              <p:cNvPr id="6116" name="Google Shape;6116;p8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7" name="Google Shape;6117;p83"/>
              <p:cNvGrpSpPr/>
              <p:nvPr/>
            </p:nvGrpSpPr>
            <p:grpSpPr>
              <a:xfrm>
                <a:off x="7287122" y="1581977"/>
                <a:ext cx="852803" cy="73428"/>
                <a:chOff x="7287122" y="1581977"/>
                <a:chExt cx="852803" cy="73428"/>
              </a:xfrm>
            </p:grpSpPr>
            <p:sp>
              <p:nvSpPr>
                <p:cNvPr id="6118" name="Google Shape;6118;p8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19" name="Google Shape;6119;p8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120" name="Google Shape;6120;p83"/>
            <p:cNvGrpSpPr/>
            <p:nvPr/>
          </p:nvGrpSpPr>
          <p:grpSpPr>
            <a:xfrm>
              <a:off x="7287122" y="1165658"/>
              <a:ext cx="1219403" cy="344253"/>
              <a:chOff x="7287122" y="1165658"/>
              <a:chExt cx="1219403" cy="344253"/>
            </a:xfrm>
          </p:grpSpPr>
          <p:sp>
            <p:nvSpPr>
              <p:cNvPr id="6121" name="Google Shape;6121;p8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2" name="Google Shape;6122;p83"/>
              <p:cNvGrpSpPr/>
              <p:nvPr/>
            </p:nvGrpSpPr>
            <p:grpSpPr>
              <a:xfrm>
                <a:off x="7287122" y="1341025"/>
                <a:ext cx="695703" cy="73419"/>
                <a:chOff x="7287122" y="1341025"/>
                <a:chExt cx="695703" cy="73419"/>
              </a:xfrm>
            </p:grpSpPr>
            <p:sp>
              <p:nvSpPr>
                <p:cNvPr id="6123" name="Google Shape;6123;p8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4" name="Google Shape;6124;p8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125" name="Google Shape;6125;p83"/>
          <p:cNvGrpSpPr/>
          <p:nvPr/>
        </p:nvGrpSpPr>
        <p:grpSpPr>
          <a:xfrm>
            <a:off x="5790464" y="973181"/>
            <a:ext cx="1397729" cy="1098540"/>
            <a:chOff x="5900602" y="1193063"/>
            <a:chExt cx="1299851" cy="1021707"/>
          </a:xfrm>
        </p:grpSpPr>
        <p:grpSp>
          <p:nvGrpSpPr>
            <p:cNvPr id="6126" name="Google Shape;6126;p83"/>
            <p:cNvGrpSpPr/>
            <p:nvPr/>
          </p:nvGrpSpPr>
          <p:grpSpPr>
            <a:xfrm>
              <a:off x="6520337" y="1193063"/>
              <a:ext cx="341815" cy="799959"/>
              <a:chOff x="6520337" y="1193063"/>
              <a:chExt cx="341815" cy="799959"/>
            </a:xfrm>
          </p:grpSpPr>
          <p:grpSp>
            <p:nvGrpSpPr>
              <p:cNvPr id="6127" name="Google Shape;6127;p83"/>
              <p:cNvGrpSpPr/>
              <p:nvPr/>
            </p:nvGrpSpPr>
            <p:grpSpPr>
              <a:xfrm>
                <a:off x="6520337" y="1589527"/>
                <a:ext cx="213950" cy="403494"/>
                <a:chOff x="6520337" y="1589527"/>
                <a:chExt cx="213950" cy="403494"/>
              </a:xfrm>
            </p:grpSpPr>
            <p:sp>
              <p:nvSpPr>
                <p:cNvPr id="6128" name="Google Shape;6128;p8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3"/>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83"/>
              <p:cNvGrpSpPr/>
              <p:nvPr/>
            </p:nvGrpSpPr>
            <p:grpSpPr>
              <a:xfrm>
                <a:off x="6577204" y="1193063"/>
                <a:ext cx="284947" cy="464512"/>
                <a:chOff x="6577204" y="1193063"/>
                <a:chExt cx="284947" cy="464512"/>
              </a:xfrm>
            </p:grpSpPr>
            <p:sp>
              <p:nvSpPr>
                <p:cNvPr id="6131" name="Google Shape;6131;p8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32" name="Google Shape;6132;p83"/>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133" name="Google Shape;6133;p83"/>
            <p:cNvGrpSpPr/>
            <p:nvPr/>
          </p:nvGrpSpPr>
          <p:grpSpPr>
            <a:xfrm>
              <a:off x="6238903" y="1193063"/>
              <a:ext cx="300475" cy="900152"/>
              <a:chOff x="6238903" y="1193063"/>
              <a:chExt cx="300475" cy="900152"/>
            </a:xfrm>
          </p:grpSpPr>
          <p:grpSp>
            <p:nvGrpSpPr>
              <p:cNvPr id="6134" name="Google Shape;6134;p83"/>
              <p:cNvGrpSpPr/>
              <p:nvPr/>
            </p:nvGrpSpPr>
            <p:grpSpPr>
              <a:xfrm>
                <a:off x="6290865" y="1489315"/>
                <a:ext cx="248514" cy="603900"/>
                <a:chOff x="6290865" y="1489315"/>
                <a:chExt cx="248514" cy="603900"/>
              </a:xfrm>
            </p:grpSpPr>
            <p:sp>
              <p:nvSpPr>
                <p:cNvPr id="6135" name="Google Shape;6135;p8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3"/>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7" name="Google Shape;6137;p83"/>
              <p:cNvGrpSpPr/>
              <p:nvPr/>
            </p:nvGrpSpPr>
            <p:grpSpPr>
              <a:xfrm>
                <a:off x="6238903" y="1193063"/>
                <a:ext cx="284947" cy="333087"/>
                <a:chOff x="6238903" y="1193063"/>
                <a:chExt cx="284947" cy="333087"/>
              </a:xfrm>
            </p:grpSpPr>
            <p:sp>
              <p:nvSpPr>
                <p:cNvPr id="6138" name="Google Shape;6138;p8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39" name="Google Shape;6139;p83"/>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140" name="Google Shape;6140;p83"/>
            <p:cNvGrpSpPr/>
            <p:nvPr/>
          </p:nvGrpSpPr>
          <p:grpSpPr>
            <a:xfrm>
              <a:off x="5900602" y="1193063"/>
              <a:ext cx="444345" cy="1021707"/>
              <a:chOff x="5900602" y="1193063"/>
              <a:chExt cx="444345" cy="1021707"/>
            </a:xfrm>
          </p:grpSpPr>
          <p:grpSp>
            <p:nvGrpSpPr>
              <p:cNvPr id="6141" name="Google Shape;6141;p83"/>
              <p:cNvGrpSpPr/>
              <p:nvPr/>
            </p:nvGrpSpPr>
            <p:grpSpPr>
              <a:xfrm>
                <a:off x="6046501" y="1367785"/>
                <a:ext cx="298446" cy="846986"/>
                <a:chOff x="6046501" y="1367785"/>
                <a:chExt cx="298446" cy="846986"/>
              </a:xfrm>
            </p:grpSpPr>
            <p:sp>
              <p:nvSpPr>
                <p:cNvPr id="6142" name="Google Shape;6142;p8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3"/>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83"/>
              <p:cNvGrpSpPr/>
              <p:nvPr/>
            </p:nvGrpSpPr>
            <p:grpSpPr>
              <a:xfrm>
                <a:off x="5900602" y="1193063"/>
                <a:ext cx="284947" cy="182312"/>
                <a:chOff x="5900602" y="1193063"/>
                <a:chExt cx="284947" cy="182312"/>
              </a:xfrm>
            </p:grpSpPr>
            <p:sp>
              <p:nvSpPr>
                <p:cNvPr id="6145" name="Google Shape;6145;p8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46" name="Google Shape;6146;p8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147" name="Google Shape;6147;p83"/>
            <p:cNvGrpSpPr/>
            <p:nvPr/>
          </p:nvGrpSpPr>
          <p:grpSpPr>
            <a:xfrm>
              <a:off x="6738300" y="1193063"/>
              <a:ext cx="462153" cy="707634"/>
              <a:chOff x="6738300" y="1193063"/>
              <a:chExt cx="462153" cy="707634"/>
            </a:xfrm>
          </p:grpSpPr>
          <p:grpSp>
            <p:nvGrpSpPr>
              <p:cNvPr id="6148" name="Google Shape;6148;p83"/>
              <p:cNvGrpSpPr/>
              <p:nvPr/>
            </p:nvGrpSpPr>
            <p:grpSpPr>
              <a:xfrm>
                <a:off x="6915505" y="1193063"/>
                <a:ext cx="284947" cy="597387"/>
                <a:chOff x="6915505" y="1193063"/>
                <a:chExt cx="284947" cy="597387"/>
              </a:xfrm>
            </p:grpSpPr>
            <p:sp>
              <p:nvSpPr>
                <p:cNvPr id="6149" name="Google Shape;6149;p8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50" name="Google Shape;6150;p83"/>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151" name="Google Shape;6151;p83"/>
              <p:cNvGrpSpPr/>
              <p:nvPr/>
            </p:nvGrpSpPr>
            <p:grpSpPr>
              <a:xfrm>
                <a:off x="6738300" y="1684725"/>
                <a:ext cx="230066" cy="215971"/>
                <a:chOff x="6738300" y="1684725"/>
                <a:chExt cx="230066" cy="215971"/>
              </a:xfrm>
            </p:grpSpPr>
            <p:sp>
              <p:nvSpPr>
                <p:cNvPr id="6152" name="Google Shape;6152;p83"/>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3"/>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57" name="Shape 6157"/>
        <p:cNvGrpSpPr/>
        <p:nvPr/>
      </p:nvGrpSpPr>
      <p:grpSpPr>
        <a:xfrm>
          <a:off x="0" y="0"/>
          <a:ext cx="0" cy="0"/>
          <a:chOff x="0" y="0"/>
          <a:chExt cx="0" cy="0"/>
        </a:xfrm>
      </p:grpSpPr>
      <p:grpSp>
        <p:nvGrpSpPr>
          <p:cNvPr id="6158" name="Google Shape;6158;p84"/>
          <p:cNvGrpSpPr/>
          <p:nvPr/>
        </p:nvGrpSpPr>
        <p:grpSpPr>
          <a:xfrm>
            <a:off x="821785" y="2307635"/>
            <a:ext cx="339235" cy="298186"/>
            <a:chOff x="898875" y="244725"/>
            <a:chExt cx="481800" cy="423500"/>
          </a:xfrm>
        </p:grpSpPr>
        <p:sp>
          <p:nvSpPr>
            <p:cNvPr id="6159" name="Google Shape;6159;p84"/>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0" name="Google Shape;6160;p84"/>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1" name="Google Shape;6161;p84"/>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2" name="Google Shape;6162;p84"/>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3" name="Google Shape;6163;p84"/>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4" name="Google Shape;6164;p84"/>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5" name="Google Shape;6165;p84"/>
          <p:cNvGrpSpPr/>
          <p:nvPr/>
        </p:nvGrpSpPr>
        <p:grpSpPr>
          <a:xfrm>
            <a:off x="1260167" y="2287103"/>
            <a:ext cx="298169" cy="339253"/>
            <a:chOff x="1529350" y="258825"/>
            <a:chExt cx="423475" cy="481825"/>
          </a:xfrm>
        </p:grpSpPr>
        <p:sp>
          <p:nvSpPr>
            <p:cNvPr id="6166" name="Google Shape;6166;p84"/>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7" name="Google Shape;6167;p84"/>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68" name="Google Shape;6168;p84"/>
          <p:cNvGrpSpPr/>
          <p:nvPr/>
        </p:nvGrpSpPr>
        <p:grpSpPr>
          <a:xfrm>
            <a:off x="1653142" y="2367273"/>
            <a:ext cx="340890" cy="178912"/>
            <a:chOff x="2084325" y="363300"/>
            <a:chExt cx="484150" cy="254100"/>
          </a:xfrm>
        </p:grpSpPr>
        <p:sp>
          <p:nvSpPr>
            <p:cNvPr id="6169" name="Google Shape;6169;p84"/>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0" name="Google Shape;6170;p84"/>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1" name="Google Shape;6171;p84"/>
          <p:cNvGrpSpPr/>
          <p:nvPr/>
        </p:nvGrpSpPr>
        <p:grpSpPr>
          <a:xfrm>
            <a:off x="2102437" y="2287102"/>
            <a:ext cx="298169" cy="339253"/>
            <a:chOff x="2707500" y="249400"/>
            <a:chExt cx="423475" cy="481825"/>
          </a:xfrm>
        </p:grpSpPr>
        <p:sp>
          <p:nvSpPr>
            <p:cNvPr id="6172" name="Google Shape;6172;p84"/>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3" name="Google Shape;6173;p84"/>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74" name="Google Shape;6174;p84"/>
          <p:cNvGrpSpPr/>
          <p:nvPr/>
        </p:nvGrpSpPr>
        <p:grpSpPr>
          <a:xfrm>
            <a:off x="2516052" y="2287428"/>
            <a:ext cx="305386" cy="338602"/>
            <a:chOff x="3300325" y="249875"/>
            <a:chExt cx="433725" cy="480900"/>
          </a:xfrm>
        </p:grpSpPr>
        <p:sp>
          <p:nvSpPr>
            <p:cNvPr id="6175" name="Google Shape;6175;p84"/>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6" name="Google Shape;6176;p84"/>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7" name="Google Shape;6177;p84"/>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8" name="Google Shape;6178;p84"/>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79" name="Google Shape;6179;p84"/>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0" name="Google Shape;6180;p84"/>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81" name="Google Shape;6181;p84"/>
          <p:cNvGrpSpPr/>
          <p:nvPr/>
        </p:nvGrpSpPr>
        <p:grpSpPr>
          <a:xfrm>
            <a:off x="2905137" y="2287349"/>
            <a:ext cx="352349" cy="338760"/>
            <a:chOff x="3854700" y="249750"/>
            <a:chExt cx="500425" cy="481125"/>
          </a:xfrm>
        </p:grpSpPr>
        <p:sp>
          <p:nvSpPr>
            <p:cNvPr id="6182" name="Google Shape;6182;p84"/>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3" name="Google Shape;6183;p84"/>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4" name="Google Shape;6184;p84"/>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5" name="Google Shape;6185;p84"/>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6" name="Google Shape;6186;p84"/>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7" name="Google Shape;6187;p84"/>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8" name="Google Shape;6188;p84"/>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89" name="Google Shape;6189;p84"/>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0" name="Google Shape;6190;p84"/>
          <p:cNvGrpSpPr/>
          <p:nvPr/>
        </p:nvGrpSpPr>
        <p:grpSpPr>
          <a:xfrm>
            <a:off x="3323126" y="2287349"/>
            <a:ext cx="352349" cy="338760"/>
            <a:chOff x="4447550" y="249750"/>
            <a:chExt cx="500425" cy="481125"/>
          </a:xfrm>
        </p:grpSpPr>
        <p:sp>
          <p:nvSpPr>
            <p:cNvPr id="6191" name="Google Shape;6191;p84"/>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2" name="Google Shape;6192;p84"/>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3" name="Google Shape;6193;p84"/>
          <p:cNvGrpSpPr/>
          <p:nvPr/>
        </p:nvGrpSpPr>
        <p:grpSpPr>
          <a:xfrm>
            <a:off x="3752328" y="2287102"/>
            <a:ext cx="339253" cy="339253"/>
            <a:chOff x="5049725" y="249400"/>
            <a:chExt cx="481825" cy="481825"/>
          </a:xfrm>
        </p:grpSpPr>
        <p:sp>
          <p:nvSpPr>
            <p:cNvPr id="6194" name="Google Shape;6194;p84"/>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5" name="Google Shape;6195;p84"/>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6" name="Google Shape;6196;p84"/>
          <p:cNvGrpSpPr/>
          <p:nvPr/>
        </p:nvGrpSpPr>
        <p:grpSpPr>
          <a:xfrm>
            <a:off x="4166269" y="2287102"/>
            <a:ext cx="339253" cy="339253"/>
            <a:chOff x="5660400" y="238125"/>
            <a:chExt cx="481825" cy="481825"/>
          </a:xfrm>
        </p:grpSpPr>
        <p:sp>
          <p:nvSpPr>
            <p:cNvPr id="6197" name="Google Shape;6197;p84"/>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98" name="Google Shape;6198;p84"/>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199" name="Google Shape;6199;p84"/>
          <p:cNvGrpSpPr/>
          <p:nvPr/>
        </p:nvGrpSpPr>
        <p:grpSpPr>
          <a:xfrm>
            <a:off x="4582955" y="2287102"/>
            <a:ext cx="339253" cy="339253"/>
            <a:chOff x="6235400" y="249400"/>
            <a:chExt cx="481825" cy="481825"/>
          </a:xfrm>
        </p:grpSpPr>
        <p:sp>
          <p:nvSpPr>
            <p:cNvPr id="6200" name="Google Shape;6200;p84"/>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1" name="Google Shape;6201;p84"/>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2" name="Google Shape;6202;p84"/>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3" name="Google Shape;6203;p84"/>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4" name="Google Shape;6204;p84"/>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05" name="Google Shape;6205;p84"/>
          <p:cNvGrpSpPr/>
          <p:nvPr/>
        </p:nvGrpSpPr>
        <p:grpSpPr>
          <a:xfrm>
            <a:off x="821301" y="2731810"/>
            <a:ext cx="340204" cy="298116"/>
            <a:chOff x="899850" y="871450"/>
            <a:chExt cx="483175" cy="423400"/>
          </a:xfrm>
        </p:grpSpPr>
        <p:sp>
          <p:nvSpPr>
            <p:cNvPr id="6206" name="Google Shape;6206;p84"/>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7" name="Google Shape;6207;p84"/>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8" name="Google Shape;6208;p84"/>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09" name="Google Shape;6209;p84"/>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10" name="Google Shape;6210;p84"/>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11" name="Google Shape;6211;p84"/>
          <p:cNvGrpSpPr/>
          <p:nvPr/>
        </p:nvGrpSpPr>
        <p:grpSpPr>
          <a:xfrm>
            <a:off x="1653301" y="2711232"/>
            <a:ext cx="340573" cy="339271"/>
            <a:chOff x="2085450" y="842250"/>
            <a:chExt cx="483700" cy="481850"/>
          </a:xfrm>
        </p:grpSpPr>
        <p:sp>
          <p:nvSpPr>
            <p:cNvPr id="6212" name="Google Shape;6212;p84"/>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3" name="Google Shape;6213;p84"/>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4" name="Google Shape;6214;p84"/>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5" name="Google Shape;6215;p84"/>
          <p:cNvGrpSpPr/>
          <p:nvPr/>
        </p:nvGrpSpPr>
        <p:grpSpPr>
          <a:xfrm>
            <a:off x="2081868" y="2711241"/>
            <a:ext cx="339306" cy="339253"/>
            <a:chOff x="2685825" y="840375"/>
            <a:chExt cx="481900" cy="481825"/>
          </a:xfrm>
        </p:grpSpPr>
        <p:sp>
          <p:nvSpPr>
            <p:cNvPr id="6216" name="Google Shape;6216;p84"/>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17" name="Google Shape;6217;p84"/>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18" name="Google Shape;6218;p84"/>
          <p:cNvGrpSpPr/>
          <p:nvPr/>
        </p:nvGrpSpPr>
        <p:grpSpPr>
          <a:xfrm>
            <a:off x="2493529" y="2710924"/>
            <a:ext cx="350431" cy="339887"/>
            <a:chOff x="3270675" y="841800"/>
            <a:chExt cx="497700" cy="482725"/>
          </a:xfrm>
        </p:grpSpPr>
        <p:sp>
          <p:nvSpPr>
            <p:cNvPr id="6219" name="Google Shape;6219;p84"/>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0" name="Google Shape;6220;p84"/>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1" name="Google Shape;6221;p84"/>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222" name="Google Shape;6222;p84"/>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223" name="Google Shape;6223;p84"/>
          <p:cNvGrpSpPr/>
          <p:nvPr/>
        </p:nvGrpSpPr>
        <p:grpSpPr>
          <a:xfrm>
            <a:off x="3329675" y="2731783"/>
            <a:ext cx="339253" cy="298169"/>
            <a:chOff x="4467200" y="877100"/>
            <a:chExt cx="481825" cy="423475"/>
          </a:xfrm>
        </p:grpSpPr>
        <p:sp>
          <p:nvSpPr>
            <p:cNvPr id="6224" name="Google Shape;6224;p84"/>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5" name="Google Shape;6225;p84"/>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6" name="Google Shape;6226;p84"/>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27" name="Google Shape;6227;p84"/>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28" name="Google Shape;6228;p84"/>
          <p:cNvGrpSpPr/>
          <p:nvPr/>
        </p:nvGrpSpPr>
        <p:grpSpPr>
          <a:xfrm>
            <a:off x="3744565" y="2711232"/>
            <a:ext cx="354778" cy="339271"/>
            <a:chOff x="5045500" y="842250"/>
            <a:chExt cx="503875" cy="481850"/>
          </a:xfrm>
        </p:grpSpPr>
        <p:sp>
          <p:nvSpPr>
            <p:cNvPr id="6229" name="Google Shape;6229;p84"/>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0" name="Google Shape;6230;p84"/>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1" name="Google Shape;6231;p84"/>
          <p:cNvGrpSpPr/>
          <p:nvPr/>
        </p:nvGrpSpPr>
        <p:grpSpPr>
          <a:xfrm>
            <a:off x="4167413" y="2737451"/>
            <a:ext cx="336965" cy="286833"/>
            <a:chOff x="5645200" y="879425"/>
            <a:chExt cx="478575" cy="407375"/>
          </a:xfrm>
        </p:grpSpPr>
        <p:sp>
          <p:nvSpPr>
            <p:cNvPr id="6232" name="Google Shape;6232;p84"/>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3" name="Google Shape;6233;p84"/>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4" name="Google Shape;6234;p84"/>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5" name="Google Shape;6235;p84"/>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6" name="Google Shape;6236;p84"/>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37" name="Google Shape;6237;p84"/>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38" name="Google Shape;6238;p84"/>
          <p:cNvGrpSpPr/>
          <p:nvPr/>
        </p:nvGrpSpPr>
        <p:grpSpPr>
          <a:xfrm>
            <a:off x="4603488" y="2711241"/>
            <a:ext cx="298186" cy="339253"/>
            <a:chOff x="6264525" y="842250"/>
            <a:chExt cx="423500" cy="481825"/>
          </a:xfrm>
        </p:grpSpPr>
        <p:sp>
          <p:nvSpPr>
            <p:cNvPr id="6239" name="Google Shape;6239;p84"/>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0" name="Google Shape;6240;p84"/>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1" name="Google Shape;6241;p84"/>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2" name="Google Shape;6242;p84"/>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3" name="Google Shape;6243;p84"/>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4" name="Google Shape;6244;p84"/>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5" name="Google Shape;6245;p84"/>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46" name="Google Shape;6246;p84"/>
          <p:cNvGrpSpPr/>
          <p:nvPr/>
        </p:nvGrpSpPr>
        <p:grpSpPr>
          <a:xfrm>
            <a:off x="821776" y="3125895"/>
            <a:ext cx="339253" cy="339253"/>
            <a:chOff x="900750" y="1436075"/>
            <a:chExt cx="481825" cy="481825"/>
          </a:xfrm>
        </p:grpSpPr>
        <p:sp>
          <p:nvSpPr>
            <p:cNvPr id="6247" name="Google Shape;6247;p84"/>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8" name="Google Shape;6248;p84"/>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49" name="Google Shape;6249;p84"/>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0" name="Google Shape;6250;p84"/>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1" name="Google Shape;6251;p84"/>
          <p:cNvGrpSpPr/>
          <p:nvPr/>
        </p:nvGrpSpPr>
        <p:grpSpPr>
          <a:xfrm>
            <a:off x="1239624" y="3186183"/>
            <a:ext cx="339253" cy="218676"/>
            <a:chOff x="1492675" y="1520750"/>
            <a:chExt cx="481825" cy="310575"/>
          </a:xfrm>
        </p:grpSpPr>
        <p:sp>
          <p:nvSpPr>
            <p:cNvPr id="6252" name="Google Shape;6252;p84"/>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3" name="Google Shape;6253;p84"/>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4" name="Google Shape;6254;p84"/>
          <p:cNvGrpSpPr/>
          <p:nvPr/>
        </p:nvGrpSpPr>
        <p:grpSpPr>
          <a:xfrm>
            <a:off x="1647421" y="3125877"/>
            <a:ext cx="352332" cy="339288"/>
            <a:chOff x="2071000" y="1435025"/>
            <a:chExt cx="500400" cy="481875"/>
          </a:xfrm>
        </p:grpSpPr>
        <p:sp>
          <p:nvSpPr>
            <p:cNvPr id="6255" name="Google Shape;6255;p84"/>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6" name="Google Shape;6256;p84"/>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57" name="Google Shape;6257;p84"/>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58" name="Google Shape;6258;p84"/>
          <p:cNvGrpSpPr/>
          <p:nvPr/>
        </p:nvGrpSpPr>
        <p:grpSpPr>
          <a:xfrm>
            <a:off x="2075584" y="3146709"/>
            <a:ext cx="351874" cy="297623"/>
            <a:chOff x="2678350" y="1464650"/>
            <a:chExt cx="499750" cy="422700"/>
          </a:xfrm>
        </p:grpSpPr>
        <p:sp>
          <p:nvSpPr>
            <p:cNvPr id="6259" name="Google Shape;6259;p84"/>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0" name="Google Shape;6260;p84"/>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1" name="Google Shape;6261;p84"/>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2" name="Google Shape;6262;p84"/>
          <p:cNvGrpSpPr/>
          <p:nvPr/>
        </p:nvGrpSpPr>
        <p:grpSpPr>
          <a:xfrm>
            <a:off x="2499118" y="3125895"/>
            <a:ext cx="339253" cy="339253"/>
            <a:chOff x="3271200" y="1435075"/>
            <a:chExt cx="481825" cy="481825"/>
          </a:xfrm>
        </p:grpSpPr>
        <p:sp>
          <p:nvSpPr>
            <p:cNvPr id="6263" name="Google Shape;6263;p84"/>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4" name="Google Shape;6264;p84"/>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65" name="Google Shape;6265;p84"/>
          <p:cNvGrpSpPr/>
          <p:nvPr/>
        </p:nvGrpSpPr>
        <p:grpSpPr>
          <a:xfrm>
            <a:off x="2909591" y="3125877"/>
            <a:ext cx="343442" cy="339288"/>
            <a:chOff x="3858100" y="1435075"/>
            <a:chExt cx="487775" cy="481875"/>
          </a:xfrm>
        </p:grpSpPr>
        <p:sp>
          <p:nvSpPr>
            <p:cNvPr id="6266" name="Google Shape;6266;p84"/>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7" name="Google Shape;6267;p84"/>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8" name="Google Shape;6268;p84"/>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69" name="Google Shape;6269;p84"/>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0" name="Google Shape;6270;p84"/>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71" name="Google Shape;6271;p84"/>
          <p:cNvGrpSpPr/>
          <p:nvPr/>
        </p:nvGrpSpPr>
        <p:grpSpPr>
          <a:xfrm>
            <a:off x="3329674" y="3125895"/>
            <a:ext cx="339253" cy="339253"/>
            <a:chOff x="4456875" y="1435075"/>
            <a:chExt cx="481825" cy="481825"/>
          </a:xfrm>
        </p:grpSpPr>
        <p:sp>
          <p:nvSpPr>
            <p:cNvPr id="6272" name="Google Shape;6272;p84"/>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3" name="Google Shape;6273;p84"/>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4" name="Google Shape;6274;p84"/>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5" name="Google Shape;6275;p84"/>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6" name="Google Shape;6276;p84"/>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7" name="Google Shape;6277;p84"/>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8" name="Google Shape;6278;p84"/>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79" name="Google Shape;6279;p84"/>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0" name="Google Shape;6280;p84"/>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1" name="Google Shape;6281;p84"/>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2" name="Google Shape;6282;p84"/>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3" name="Google Shape;6283;p84"/>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4" name="Google Shape;6284;p84"/>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5" name="Google Shape;6285;p84"/>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6" name="Google Shape;6286;p84"/>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7" name="Google Shape;6287;p84"/>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8" name="Google Shape;6288;p84"/>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89" name="Google Shape;6289;p84"/>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0" name="Google Shape;6290;p84"/>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1" name="Google Shape;6291;p84"/>
          <p:cNvGrpSpPr/>
          <p:nvPr/>
        </p:nvGrpSpPr>
        <p:grpSpPr>
          <a:xfrm>
            <a:off x="3750665" y="3125886"/>
            <a:ext cx="342580" cy="339271"/>
            <a:chOff x="5049725" y="1435050"/>
            <a:chExt cx="486550" cy="481850"/>
          </a:xfrm>
        </p:grpSpPr>
        <p:sp>
          <p:nvSpPr>
            <p:cNvPr id="6292" name="Google Shape;6292;p84"/>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3" name="Google Shape;6293;p84"/>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4" name="Google Shape;6294;p84"/>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5" name="Google Shape;6295;p84"/>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296" name="Google Shape;6296;p84"/>
          <p:cNvGrpSpPr/>
          <p:nvPr/>
        </p:nvGrpSpPr>
        <p:grpSpPr>
          <a:xfrm>
            <a:off x="4166216" y="3125895"/>
            <a:ext cx="339359" cy="339253"/>
            <a:chOff x="5642475" y="1435075"/>
            <a:chExt cx="481975" cy="481825"/>
          </a:xfrm>
        </p:grpSpPr>
        <p:sp>
          <p:nvSpPr>
            <p:cNvPr id="6297" name="Google Shape;6297;p84"/>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8" name="Google Shape;6298;p84"/>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299" name="Google Shape;6299;p84"/>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0" name="Google Shape;6300;p84"/>
          <p:cNvGrpSpPr/>
          <p:nvPr/>
        </p:nvGrpSpPr>
        <p:grpSpPr>
          <a:xfrm>
            <a:off x="4580702" y="3125886"/>
            <a:ext cx="343759" cy="339271"/>
            <a:chOff x="6232000" y="1435050"/>
            <a:chExt cx="488225" cy="481850"/>
          </a:xfrm>
        </p:grpSpPr>
        <p:sp>
          <p:nvSpPr>
            <p:cNvPr id="6301" name="Google Shape;6301;p84"/>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2" name="Google Shape;6302;p84"/>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3" name="Google Shape;6303;p84"/>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4" name="Google Shape;6304;p84"/>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5" name="Google Shape;6305;p84"/>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06" name="Google Shape;6306;p84"/>
          <p:cNvGrpSpPr/>
          <p:nvPr/>
        </p:nvGrpSpPr>
        <p:grpSpPr>
          <a:xfrm>
            <a:off x="841438" y="3539545"/>
            <a:ext cx="299929" cy="337792"/>
            <a:chOff x="924450" y="2028975"/>
            <a:chExt cx="425975" cy="479750"/>
          </a:xfrm>
        </p:grpSpPr>
        <p:sp>
          <p:nvSpPr>
            <p:cNvPr id="6307" name="Google Shape;6307;p84"/>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8" name="Google Shape;6308;p84"/>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09" name="Google Shape;6309;p84"/>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0" name="Google Shape;6310;p84"/>
          <p:cNvGrpSpPr/>
          <p:nvPr/>
        </p:nvGrpSpPr>
        <p:grpSpPr>
          <a:xfrm>
            <a:off x="1653934" y="3559347"/>
            <a:ext cx="339306" cy="298186"/>
            <a:chOff x="2085450" y="2057100"/>
            <a:chExt cx="481900" cy="423500"/>
          </a:xfrm>
        </p:grpSpPr>
        <p:sp>
          <p:nvSpPr>
            <p:cNvPr id="6311" name="Google Shape;6311;p84"/>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2" name="Google Shape;6312;p84"/>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3" name="Google Shape;6313;p84"/>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14" name="Google Shape;6314;p84"/>
          <p:cNvGrpSpPr/>
          <p:nvPr/>
        </p:nvGrpSpPr>
        <p:grpSpPr>
          <a:xfrm>
            <a:off x="2081868" y="3582592"/>
            <a:ext cx="339306" cy="251698"/>
            <a:chOff x="2678275" y="2090100"/>
            <a:chExt cx="481900" cy="357475"/>
          </a:xfrm>
        </p:grpSpPr>
        <p:sp>
          <p:nvSpPr>
            <p:cNvPr id="6315" name="Google Shape;6315;p84"/>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6" name="Google Shape;6316;p84"/>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7" name="Google Shape;6317;p84"/>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8" name="Google Shape;6318;p84"/>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19" name="Google Shape;6319;p84"/>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0" name="Google Shape;6320;p84"/>
          <p:cNvGrpSpPr/>
          <p:nvPr/>
        </p:nvGrpSpPr>
        <p:grpSpPr>
          <a:xfrm>
            <a:off x="2559072" y="3594790"/>
            <a:ext cx="219345" cy="227301"/>
            <a:chOff x="3357325" y="2093500"/>
            <a:chExt cx="311525" cy="322825"/>
          </a:xfrm>
        </p:grpSpPr>
        <p:sp>
          <p:nvSpPr>
            <p:cNvPr id="6321" name="Google Shape;6321;p84"/>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2" name="Google Shape;6322;p84"/>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3" name="Google Shape;6323;p84"/>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24" name="Google Shape;6324;p84"/>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25" name="Google Shape;6325;p84"/>
          <p:cNvGrpSpPr/>
          <p:nvPr/>
        </p:nvGrpSpPr>
        <p:grpSpPr>
          <a:xfrm>
            <a:off x="3353262" y="3538814"/>
            <a:ext cx="292078" cy="339253"/>
            <a:chOff x="4492800" y="2027925"/>
            <a:chExt cx="414825" cy="481825"/>
          </a:xfrm>
        </p:grpSpPr>
        <p:sp>
          <p:nvSpPr>
            <p:cNvPr id="6326" name="Google Shape;6326;p84"/>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27" name="Google Shape;6327;p84"/>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28" name="Google Shape;6328;p84"/>
          <p:cNvGrpSpPr/>
          <p:nvPr/>
        </p:nvGrpSpPr>
        <p:grpSpPr>
          <a:xfrm>
            <a:off x="3752354" y="3538805"/>
            <a:ext cx="339200" cy="339271"/>
            <a:chOff x="5049725" y="2027900"/>
            <a:chExt cx="481750" cy="481850"/>
          </a:xfrm>
        </p:grpSpPr>
        <p:sp>
          <p:nvSpPr>
            <p:cNvPr id="6329" name="Google Shape;6329;p84"/>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0" name="Google Shape;6330;p84"/>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1" name="Google Shape;6331;p84"/>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2" name="Google Shape;6332;p84"/>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3" name="Google Shape;6333;p84"/>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4" name="Google Shape;6334;p84"/>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5" name="Google Shape;6335;p84"/>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6" name="Google Shape;6336;p84"/>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37" name="Google Shape;6337;p84"/>
          <p:cNvGrpSpPr/>
          <p:nvPr/>
        </p:nvGrpSpPr>
        <p:grpSpPr>
          <a:xfrm>
            <a:off x="4225950" y="3538893"/>
            <a:ext cx="219890" cy="339095"/>
            <a:chOff x="5726350" y="2028150"/>
            <a:chExt cx="312300" cy="481600"/>
          </a:xfrm>
        </p:grpSpPr>
        <p:sp>
          <p:nvSpPr>
            <p:cNvPr id="6338" name="Google Shape;6338;p84"/>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39" name="Google Shape;6339;p84"/>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0" name="Google Shape;6340;p84"/>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1" name="Google Shape;6341;p84"/>
          <p:cNvGrpSpPr/>
          <p:nvPr/>
        </p:nvGrpSpPr>
        <p:grpSpPr>
          <a:xfrm>
            <a:off x="4586141" y="3542000"/>
            <a:ext cx="332881" cy="332881"/>
            <a:chOff x="6239925" y="2032450"/>
            <a:chExt cx="472775" cy="472775"/>
          </a:xfrm>
        </p:grpSpPr>
        <p:sp>
          <p:nvSpPr>
            <p:cNvPr id="6342" name="Google Shape;6342;p84"/>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3" name="Google Shape;6343;p84"/>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4" name="Google Shape;6344;p84"/>
          <p:cNvGrpSpPr/>
          <p:nvPr/>
        </p:nvGrpSpPr>
        <p:grpSpPr>
          <a:xfrm>
            <a:off x="5035233" y="2364092"/>
            <a:ext cx="334641" cy="185425"/>
            <a:chOff x="903075" y="2730000"/>
            <a:chExt cx="475275" cy="263350"/>
          </a:xfrm>
        </p:grpSpPr>
        <p:sp>
          <p:nvSpPr>
            <p:cNvPr id="6345" name="Google Shape;6345;p84"/>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6" name="Google Shape;6346;p84"/>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47" name="Google Shape;6347;p84"/>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48" name="Google Shape;6348;p84"/>
          <p:cNvGrpSpPr/>
          <p:nvPr/>
        </p:nvGrpSpPr>
        <p:grpSpPr>
          <a:xfrm>
            <a:off x="1239624" y="3538814"/>
            <a:ext cx="339253" cy="339253"/>
            <a:chOff x="1492675" y="2027925"/>
            <a:chExt cx="481825" cy="481825"/>
          </a:xfrm>
        </p:grpSpPr>
        <p:sp>
          <p:nvSpPr>
            <p:cNvPr id="6349" name="Google Shape;6349;p84"/>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0" name="Google Shape;6350;p84"/>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1" name="Google Shape;6351;p84"/>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2" name="Google Shape;6352;p84"/>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3" name="Google Shape;6353;p84"/>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54" name="Google Shape;6354;p84"/>
          <p:cNvGrpSpPr/>
          <p:nvPr/>
        </p:nvGrpSpPr>
        <p:grpSpPr>
          <a:xfrm>
            <a:off x="5466000" y="2287178"/>
            <a:ext cx="339253" cy="339253"/>
            <a:chOff x="1492675" y="2620775"/>
            <a:chExt cx="481825" cy="481825"/>
          </a:xfrm>
        </p:grpSpPr>
        <p:sp>
          <p:nvSpPr>
            <p:cNvPr id="6355" name="Google Shape;6355;p84"/>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56" name="Google Shape;6356;p84"/>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357" name="Google Shape;6357;p84"/>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358" name="Google Shape;6358;p84"/>
          <p:cNvGrpSpPr/>
          <p:nvPr/>
        </p:nvGrpSpPr>
        <p:grpSpPr>
          <a:xfrm>
            <a:off x="6289754" y="2303161"/>
            <a:ext cx="333585" cy="307287"/>
            <a:chOff x="2682350" y="2643425"/>
            <a:chExt cx="473775" cy="436425"/>
          </a:xfrm>
        </p:grpSpPr>
        <p:sp>
          <p:nvSpPr>
            <p:cNvPr id="6359" name="Google Shape;6359;p84"/>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0" name="Google Shape;6360;p84"/>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1" name="Google Shape;6361;p84"/>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2" name="Google Shape;6362;p84"/>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3" name="Google Shape;6363;p84"/>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4" name="Google Shape;6364;p84"/>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5" name="Google Shape;6365;p84"/>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66" name="Google Shape;6366;p84"/>
          <p:cNvGrpSpPr/>
          <p:nvPr/>
        </p:nvGrpSpPr>
        <p:grpSpPr>
          <a:xfrm>
            <a:off x="6755243" y="2287178"/>
            <a:ext cx="238531" cy="339253"/>
            <a:chOff x="3342725" y="2620775"/>
            <a:chExt cx="338775" cy="481825"/>
          </a:xfrm>
        </p:grpSpPr>
        <p:sp>
          <p:nvSpPr>
            <p:cNvPr id="6367" name="Google Shape;6367;p84"/>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8" name="Google Shape;6368;p84"/>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69" name="Google Shape;6369;p84"/>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0" name="Google Shape;6370;p84"/>
          <p:cNvGrpSpPr/>
          <p:nvPr/>
        </p:nvGrpSpPr>
        <p:grpSpPr>
          <a:xfrm>
            <a:off x="7148994" y="2287178"/>
            <a:ext cx="278296" cy="339253"/>
            <a:chOff x="3907325" y="2620775"/>
            <a:chExt cx="395250" cy="481825"/>
          </a:xfrm>
        </p:grpSpPr>
        <p:sp>
          <p:nvSpPr>
            <p:cNvPr id="6371" name="Google Shape;6371;p84"/>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2" name="Google Shape;6372;p84"/>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3" name="Google Shape;6373;p84"/>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4" name="Google Shape;6374;p84"/>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75" name="Google Shape;6375;p84"/>
          <p:cNvGrpSpPr/>
          <p:nvPr/>
        </p:nvGrpSpPr>
        <p:grpSpPr>
          <a:xfrm>
            <a:off x="7542181" y="2297783"/>
            <a:ext cx="339253" cy="318042"/>
            <a:chOff x="4456875" y="2635825"/>
            <a:chExt cx="481825" cy="451700"/>
          </a:xfrm>
        </p:grpSpPr>
        <p:sp>
          <p:nvSpPr>
            <p:cNvPr id="6376" name="Google Shape;6376;p84"/>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7" name="Google Shape;6377;p84"/>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8" name="Google Shape;6378;p84"/>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79" name="Google Shape;6379;p84"/>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0" name="Google Shape;6380;p84"/>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1" name="Google Shape;6381;p84"/>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2" name="Google Shape;6382;p84"/>
          <p:cNvGrpSpPr/>
          <p:nvPr/>
        </p:nvGrpSpPr>
        <p:grpSpPr>
          <a:xfrm>
            <a:off x="7967105" y="2297783"/>
            <a:ext cx="339253" cy="318042"/>
            <a:chOff x="5049725" y="2635825"/>
            <a:chExt cx="481825" cy="451700"/>
          </a:xfrm>
        </p:grpSpPr>
        <p:sp>
          <p:nvSpPr>
            <p:cNvPr id="6383" name="Google Shape;6383;p84"/>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4" name="Google Shape;6384;p84"/>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5" name="Google Shape;6385;p84"/>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86" name="Google Shape;6386;p84"/>
          <p:cNvGrpSpPr/>
          <p:nvPr/>
        </p:nvGrpSpPr>
        <p:grpSpPr>
          <a:xfrm>
            <a:off x="2211475" y="3952243"/>
            <a:ext cx="338566" cy="338373"/>
            <a:chOff x="5643000" y="2621375"/>
            <a:chExt cx="480850" cy="480575"/>
          </a:xfrm>
        </p:grpSpPr>
        <p:sp>
          <p:nvSpPr>
            <p:cNvPr id="6387" name="Google Shape;6387;p84"/>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8" name="Google Shape;6388;p84"/>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89" name="Google Shape;6389;p84"/>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0" name="Google Shape;6390;p84"/>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1" name="Google Shape;6391;p84"/>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2" name="Google Shape;6392;p84"/>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3" name="Google Shape;6393;p84"/>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394" name="Google Shape;6394;p84"/>
          <p:cNvGrpSpPr/>
          <p:nvPr/>
        </p:nvGrpSpPr>
        <p:grpSpPr>
          <a:xfrm>
            <a:off x="4032695" y="3951803"/>
            <a:ext cx="339359" cy="339253"/>
            <a:chOff x="6235250" y="2620775"/>
            <a:chExt cx="481975" cy="481825"/>
          </a:xfrm>
        </p:grpSpPr>
        <p:sp>
          <p:nvSpPr>
            <p:cNvPr id="6395" name="Google Shape;6395;p84"/>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6" name="Google Shape;6396;p84"/>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7" name="Google Shape;6397;p84"/>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8" name="Google Shape;6398;p84"/>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399" name="Google Shape;6399;p84"/>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00" name="Google Shape;6400;p84"/>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01" name="Google Shape;6401;p84"/>
          <p:cNvGrpSpPr/>
          <p:nvPr/>
        </p:nvGrpSpPr>
        <p:grpSpPr>
          <a:xfrm>
            <a:off x="5465078" y="2711317"/>
            <a:ext cx="341101" cy="339253"/>
            <a:chOff x="1535000" y="3223325"/>
            <a:chExt cx="484450" cy="481825"/>
          </a:xfrm>
        </p:grpSpPr>
        <p:sp>
          <p:nvSpPr>
            <p:cNvPr id="6402" name="Google Shape;6402;p84"/>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3" name="Google Shape;6403;p84"/>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4" name="Google Shape;6404;p84"/>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05" name="Google Shape;6405;p84"/>
          <p:cNvGrpSpPr/>
          <p:nvPr/>
        </p:nvGrpSpPr>
        <p:grpSpPr>
          <a:xfrm>
            <a:off x="5872645" y="2746618"/>
            <a:ext cx="339253" cy="268649"/>
            <a:chOff x="2085525" y="3263750"/>
            <a:chExt cx="481825" cy="381550"/>
          </a:xfrm>
        </p:grpSpPr>
        <p:sp>
          <p:nvSpPr>
            <p:cNvPr id="6406" name="Google Shape;6406;p84"/>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07" name="Google Shape;6407;p84"/>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08" name="Google Shape;6408;p84"/>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09" name="Google Shape;6409;p84"/>
          <p:cNvGrpSpPr/>
          <p:nvPr/>
        </p:nvGrpSpPr>
        <p:grpSpPr>
          <a:xfrm>
            <a:off x="6704407" y="2711308"/>
            <a:ext cx="340204" cy="339271"/>
            <a:chOff x="3270450" y="3213625"/>
            <a:chExt cx="483175" cy="481850"/>
          </a:xfrm>
        </p:grpSpPr>
        <p:sp>
          <p:nvSpPr>
            <p:cNvPr id="6410" name="Google Shape;6410;p84"/>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1" name="Google Shape;6411;p84"/>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12" name="Google Shape;6412;p84"/>
          <p:cNvGrpSpPr/>
          <p:nvPr/>
        </p:nvGrpSpPr>
        <p:grpSpPr>
          <a:xfrm>
            <a:off x="7203676" y="2711317"/>
            <a:ext cx="168931" cy="339253"/>
            <a:chOff x="3984950" y="3213600"/>
            <a:chExt cx="239925" cy="481825"/>
          </a:xfrm>
        </p:grpSpPr>
        <p:sp>
          <p:nvSpPr>
            <p:cNvPr id="6413" name="Google Shape;6413;p84"/>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4" name="Google Shape;6414;p84"/>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415" name="Google Shape;6415;p84"/>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6" name="Google Shape;6416;p84"/>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417" name="Google Shape;6417;p84"/>
          <p:cNvGrpSpPr/>
          <p:nvPr/>
        </p:nvGrpSpPr>
        <p:grpSpPr>
          <a:xfrm>
            <a:off x="1736111" y="3981487"/>
            <a:ext cx="355218" cy="279880"/>
            <a:chOff x="5629975" y="3255775"/>
            <a:chExt cx="504500" cy="397500"/>
          </a:xfrm>
        </p:grpSpPr>
        <p:sp>
          <p:nvSpPr>
            <p:cNvPr id="6418" name="Google Shape;6418;p84"/>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19" name="Google Shape;6419;p84"/>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0" name="Google Shape;6420;p84"/>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1" name="Google Shape;6421;p84"/>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2" name="Google Shape;6422;p84"/>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23" name="Google Shape;6423;p84"/>
          <p:cNvGrpSpPr/>
          <p:nvPr/>
        </p:nvGrpSpPr>
        <p:grpSpPr>
          <a:xfrm>
            <a:off x="3572294" y="3981593"/>
            <a:ext cx="340256" cy="279669"/>
            <a:chOff x="6234950" y="3255925"/>
            <a:chExt cx="483250" cy="397200"/>
          </a:xfrm>
        </p:grpSpPr>
        <p:sp>
          <p:nvSpPr>
            <p:cNvPr id="6424" name="Google Shape;6424;p84"/>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5" name="Google Shape;6425;p84"/>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6" name="Google Shape;6426;p84"/>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7" name="Google Shape;6427;p84"/>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8" name="Google Shape;6428;p84"/>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29" name="Google Shape;6429;p84"/>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0" name="Google Shape;6430;p84"/>
          <p:cNvGrpSpPr/>
          <p:nvPr/>
        </p:nvGrpSpPr>
        <p:grpSpPr>
          <a:xfrm>
            <a:off x="5043532" y="3125970"/>
            <a:ext cx="318042" cy="339253"/>
            <a:chOff x="914900" y="3806450"/>
            <a:chExt cx="451700" cy="481825"/>
          </a:xfrm>
        </p:grpSpPr>
        <p:sp>
          <p:nvSpPr>
            <p:cNvPr id="6431" name="Google Shape;6431;p84"/>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2" name="Google Shape;6432;p84"/>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3" name="Google Shape;6433;p84"/>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4" name="Google Shape;6434;p84"/>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5" name="Google Shape;6435;p84"/>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36" name="Google Shape;6436;p84"/>
          <p:cNvGrpSpPr/>
          <p:nvPr/>
        </p:nvGrpSpPr>
        <p:grpSpPr>
          <a:xfrm>
            <a:off x="5462454" y="3125785"/>
            <a:ext cx="346347" cy="339623"/>
            <a:chOff x="1490050" y="3805975"/>
            <a:chExt cx="491900" cy="482350"/>
          </a:xfrm>
        </p:grpSpPr>
        <p:sp>
          <p:nvSpPr>
            <p:cNvPr id="6437" name="Google Shape;6437;p84"/>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8" name="Google Shape;6438;p84"/>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39" name="Google Shape;6439;p84"/>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0" name="Google Shape;6440;p84"/>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1" name="Google Shape;6441;p84"/>
          <p:cNvGrpSpPr/>
          <p:nvPr/>
        </p:nvGrpSpPr>
        <p:grpSpPr>
          <a:xfrm>
            <a:off x="5886322" y="3125970"/>
            <a:ext cx="311899" cy="339253"/>
            <a:chOff x="2104275" y="3806450"/>
            <a:chExt cx="442975" cy="481825"/>
          </a:xfrm>
        </p:grpSpPr>
        <p:sp>
          <p:nvSpPr>
            <p:cNvPr id="6442" name="Google Shape;6442;p84"/>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3" name="Google Shape;6443;p84"/>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4" name="Google Shape;6444;p84"/>
          <p:cNvGrpSpPr/>
          <p:nvPr/>
        </p:nvGrpSpPr>
        <p:grpSpPr>
          <a:xfrm>
            <a:off x="6309839" y="3125970"/>
            <a:ext cx="293416" cy="339253"/>
            <a:chOff x="2710875" y="3806450"/>
            <a:chExt cx="416725" cy="481825"/>
          </a:xfrm>
        </p:grpSpPr>
        <p:sp>
          <p:nvSpPr>
            <p:cNvPr id="6445" name="Google Shape;6445;p84"/>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6" name="Google Shape;6446;p84"/>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47" name="Google Shape;6447;p84"/>
          <p:cNvGrpSpPr/>
          <p:nvPr/>
        </p:nvGrpSpPr>
        <p:grpSpPr>
          <a:xfrm>
            <a:off x="6704883" y="3166412"/>
            <a:ext cx="339253" cy="258369"/>
            <a:chOff x="3271200" y="3863875"/>
            <a:chExt cx="481825" cy="366950"/>
          </a:xfrm>
        </p:grpSpPr>
        <p:sp>
          <p:nvSpPr>
            <p:cNvPr id="6448" name="Google Shape;6448;p84"/>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49" name="Google Shape;6449;p84"/>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0" name="Google Shape;6450;p84"/>
          <p:cNvGrpSpPr/>
          <p:nvPr/>
        </p:nvGrpSpPr>
        <p:grpSpPr>
          <a:xfrm>
            <a:off x="7140377" y="3126199"/>
            <a:ext cx="295528" cy="338795"/>
            <a:chOff x="3895050" y="3806775"/>
            <a:chExt cx="419725" cy="481175"/>
          </a:xfrm>
        </p:grpSpPr>
        <p:sp>
          <p:nvSpPr>
            <p:cNvPr id="6451" name="Google Shape;6451;p84"/>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2" name="Google Shape;6452;p84"/>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53" name="Google Shape;6453;p84"/>
          <p:cNvGrpSpPr/>
          <p:nvPr/>
        </p:nvGrpSpPr>
        <p:grpSpPr>
          <a:xfrm>
            <a:off x="7543659" y="3125979"/>
            <a:ext cx="336296" cy="339235"/>
            <a:chOff x="4464775" y="3806475"/>
            <a:chExt cx="477625" cy="481800"/>
          </a:xfrm>
        </p:grpSpPr>
        <p:sp>
          <p:nvSpPr>
            <p:cNvPr id="6454" name="Google Shape;6454;p84"/>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5" name="Google Shape;6455;p84"/>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6" name="Google Shape;6456;p84"/>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7" name="Google Shape;6457;p84"/>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8" name="Google Shape;6458;p84"/>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9" name="Google Shape;6459;p84"/>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0" name="Google Shape;6460;p84"/>
          <p:cNvGrpSpPr/>
          <p:nvPr/>
        </p:nvGrpSpPr>
        <p:grpSpPr>
          <a:xfrm>
            <a:off x="7967105" y="3125970"/>
            <a:ext cx="339253" cy="339253"/>
            <a:chOff x="5049725" y="3806450"/>
            <a:chExt cx="481825" cy="481825"/>
          </a:xfrm>
        </p:grpSpPr>
        <p:sp>
          <p:nvSpPr>
            <p:cNvPr id="6461" name="Google Shape;6461;p84"/>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2" name="Google Shape;6462;p84"/>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3" name="Google Shape;6463;p84"/>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4" name="Google Shape;6464;p84"/>
          <p:cNvGrpSpPr/>
          <p:nvPr/>
        </p:nvGrpSpPr>
        <p:grpSpPr>
          <a:xfrm>
            <a:off x="1276714" y="3951798"/>
            <a:ext cx="339253" cy="339253"/>
            <a:chOff x="5651375" y="3806450"/>
            <a:chExt cx="481825" cy="481825"/>
          </a:xfrm>
        </p:grpSpPr>
        <p:sp>
          <p:nvSpPr>
            <p:cNvPr id="6465" name="Google Shape;6465;p84"/>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6" name="Google Shape;6466;p84"/>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7" name="Google Shape;6467;p84"/>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8" name="Google Shape;6468;p84"/>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69" name="Google Shape;6469;p84"/>
          <p:cNvGrpSpPr/>
          <p:nvPr/>
        </p:nvGrpSpPr>
        <p:grpSpPr>
          <a:xfrm>
            <a:off x="3153646" y="3953787"/>
            <a:ext cx="298503" cy="335275"/>
            <a:chOff x="6264300" y="3809300"/>
            <a:chExt cx="423950" cy="476175"/>
          </a:xfrm>
        </p:grpSpPr>
        <p:sp>
          <p:nvSpPr>
            <p:cNvPr id="6470" name="Google Shape;6470;p84"/>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1" name="Google Shape;6471;p84"/>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2" name="Google Shape;6472;p84"/>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73" name="Google Shape;6473;p84"/>
          <p:cNvGrpSpPr/>
          <p:nvPr/>
        </p:nvGrpSpPr>
        <p:grpSpPr>
          <a:xfrm>
            <a:off x="5032267" y="3538881"/>
            <a:ext cx="340573" cy="339271"/>
            <a:chOff x="898875" y="4399275"/>
            <a:chExt cx="483700" cy="481850"/>
          </a:xfrm>
        </p:grpSpPr>
        <p:sp>
          <p:nvSpPr>
            <p:cNvPr id="6474" name="Google Shape;6474;p84"/>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5" name="Google Shape;6475;p84"/>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6" name="Google Shape;6476;p84"/>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7" name="Google Shape;6477;p84"/>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8" name="Google Shape;6478;p84"/>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9" name="Google Shape;6479;p84"/>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0" name="Google Shape;6480;p84"/>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1" name="Google Shape;6481;p84"/>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2" name="Google Shape;6482;p84"/>
          <p:cNvGrpSpPr/>
          <p:nvPr/>
        </p:nvGrpSpPr>
        <p:grpSpPr>
          <a:xfrm>
            <a:off x="5466000" y="3554133"/>
            <a:ext cx="339253" cy="308765"/>
            <a:chOff x="1492675" y="4420975"/>
            <a:chExt cx="481825" cy="438525"/>
          </a:xfrm>
        </p:grpSpPr>
        <p:sp>
          <p:nvSpPr>
            <p:cNvPr id="6483" name="Google Shape;6483;p84"/>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4" name="Google Shape;6484;p84"/>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5" name="Google Shape;6485;p84"/>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6" name="Google Shape;6486;p84"/>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87" name="Google Shape;6487;p84"/>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88" name="Google Shape;6488;p84"/>
          <p:cNvGrpSpPr/>
          <p:nvPr/>
        </p:nvGrpSpPr>
        <p:grpSpPr>
          <a:xfrm>
            <a:off x="5870982" y="3539558"/>
            <a:ext cx="342580" cy="337915"/>
            <a:chOff x="2084100" y="4400250"/>
            <a:chExt cx="486550" cy="479925"/>
          </a:xfrm>
        </p:grpSpPr>
        <p:sp>
          <p:nvSpPr>
            <p:cNvPr id="6489" name="Google Shape;6489;p84"/>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0" name="Google Shape;6490;p84"/>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1" name="Google Shape;6491;p84"/>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2" name="Google Shape;6492;p84"/>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3" name="Google Shape;6493;p84"/>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4" name="Google Shape;6494;p84"/>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495" name="Google Shape;6495;p84"/>
          <p:cNvGrpSpPr/>
          <p:nvPr/>
        </p:nvGrpSpPr>
        <p:grpSpPr>
          <a:xfrm>
            <a:off x="6307462" y="3538907"/>
            <a:ext cx="298169" cy="339218"/>
            <a:chOff x="2707950" y="4399325"/>
            <a:chExt cx="423475" cy="481775"/>
          </a:xfrm>
        </p:grpSpPr>
        <p:sp>
          <p:nvSpPr>
            <p:cNvPr id="6496" name="Google Shape;6496;p84"/>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7" name="Google Shape;6497;p84"/>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8" name="Google Shape;6498;p84"/>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99" name="Google Shape;6499;p84"/>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0" name="Google Shape;6500;p84"/>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1" name="Google Shape;6501;p84"/>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2" name="Google Shape;6502;p84"/>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3" name="Google Shape;6503;p84"/>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4" name="Google Shape;6504;p84"/>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5" name="Google Shape;6505;p84"/>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6" name="Google Shape;6506;p84"/>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07" name="Google Shape;6507;p84"/>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08" name="Google Shape;6508;p84"/>
          <p:cNvGrpSpPr/>
          <p:nvPr/>
        </p:nvGrpSpPr>
        <p:grpSpPr>
          <a:xfrm>
            <a:off x="6736981" y="3538881"/>
            <a:ext cx="275057" cy="339271"/>
            <a:chOff x="3330525" y="4399275"/>
            <a:chExt cx="390650" cy="481850"/>
          </a:xfrm>
        </p:grpSpPr>
        <p:sp>
          <p:nvSpPr>
            <p:cNvPr id="6509" name="Google Shape;6509;p84"/>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0" name="Google Shape;6510;p84"/>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1" name="Google Shape;6511;p84"/>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2" name="Google Shape;6512;p84"/>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3" name="Google Shape;6513;p84"/>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4" name="Google Shape;6514;p84"/>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5" name="Google Shape;6515;p84"/>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16" name="Google Shape;6516;p84"/>
          <p:cNvGrpSpPr/>
          <p:nvPr/>
        </p:nvGrpSpPr>
        <p:grpSpPr>
          <a:xfrm>
            <a:off x="7161510" y="3538890"/>
            <a:ext cx="253265" cy="339253"/>
            <a:chOff x="3938800" y="4399275"/>
            <a:chExt cx="359700" cy="481825"/>
          </a:xfrm>
        </p:grpSpPr>
        <p:sp>
          <p:nvSpPr>
            <p:cNvPr id="6517" name="Google Shape;6517;p84"/>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8" name="Google Shape;6518;p84"/>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19" name="Google Shape;6519;p84"/>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0" name="Google Shape;6520;p84"/>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1" name="Google Shape;6521;p84"/>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2" name="Google Shape;6522;p84"/>
          <p:cNvGrpSpPr/>
          <p:nvPr/>
        </p:nvGrpSpPr>
        <p:grpSpPr>
          <a:xfrm>
            <a:off x="7632288" y="3538890"/>
            <a:ext cx="159039" cy="339253"/>
            <a:chOff x="4584850" y="4399275"/>
            <a:chExt cx="225875" cy="481825"/>
          </a:xfrm>
        </p:grpSpPr>
        <p:sp>
          <p:nvSpPr>
            <p:cNvPr id="6523" name="Google Shape;6523;p84"/>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4" name="Google Shape;6524;p84"/>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25" name="Google Shape;6525;p84"/>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526" name="Google Shape;6526;p84"/>
          <p:cNvGrpSpPr/>
          <p:nvPr/>
        </p:nvGrpSpPr>
        <p:grpSpPr>
          <a:xfrm>
            <a:off x="817316" y="3951795"/>
            <a:ext cx="339253" cy="339253"/>
            <a:chOff x="5642550" y="4399275"/>
            <a:chExt cx="481825" cy="481825"/>
          </a:xfrm>
        </p:grpSpPr>
        <p:sp>
          <p:nvSpPr>
            <p:cNvPr id="6527" name="Google Shape;6527;p84"/>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28" name="Google Shape;6528;p84"/>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29" name="Google Shape;6529;p84"/>
          <p:cNvGrpSpPr/>
          <p:nvPr/>
        </p:nvGrpSpPr>
        <p:grpSpPr>
          <a:xfrm>
            <a:off x="2670186" y="3963703"/>
            <a:ext cx="363316" cy="315437"/>
            <a:chOff x="6218300" y="4416175"/>
            <a:chExt cx="516000" cy="448000"/>
          </a:xfrm>
        </p:grpSpPr>
        <p:sp>
          <p:nvSpPr>
            <p:cNvPr id="6530" name="Google Shape;6530;p84"/>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1" name="Google Shape;6531;p84"/>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2" name="Google Shape;6532;p84"/>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3" name="Google Shape;6533;p84"/>
          <p:cNvGrpSpPr/>
          <p:nvPr/>
        </p:nvGrpSpPr>
        <p:grpSpPr>
          <a:xfrm>
            <a:off x="5870391" y="3951792"/>
            <a:ext cx="339253" cy="339253"/>
            <a:chOff x="899850" y="4992125"/>
            <a:chExt cx="481825" cy="481825"/>
          </a:xfrm>
        </p:grpSpPr>
        <p:sp>
          <p:nvSpPr>
            <p:cNvPr id="6534" name="Google Shape;6534;p84"/>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5" name="Google Shape;6535;p84"/>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6" name="Google Shape;6536;p84"/>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37" name="Google Shape;6537;p84"/>
          <p:cNvGrpSpPr/>
          <p:nvPr/>
        </p:nvGrpSpPr>
        <p:grpSpPr>
          <a:xfrm>
            <a:off x="5410993" y="3951792"/>
            <a:ext cx="339253" cy="339253"/>
            <a:chOff x="1492675" y="4992125"/>
            <a:chExt cx="481825" cy="481825"/>
          </a:xfrm>
        </p:grpSpPr>
        <p:sp>
          <p:nvSpPr>
            <p:cNvPr id="6538" name="Google Shape;6538;p84"/>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39" name="Google Shape;6539;p84"/>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0" name="Google Shape;6540;p84"/>
          <p:cNvGrpSpPr/>
          <p:nvPr/>
        </p:nvGrpSpPr>
        <p:grpSpPr>
          <a:xfrm>
            <a:off x="4951595" y="3951792"/>
            <a:ext cx="339253" cy="339253"/>
            <a:chOff x="2085525" y="4992125"/>
            <a:chExt cx="481825" cy="481825"/>
          </a:xfrm>
        </p:grpSpPr>
        <p:sp>
          <p:nvSpPr>
            <p:cNvPr id="6541" name="Google Shape;6541;p84"/>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2" name="Google Shape;6542;p84"/>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3" name="Google Shape;6543;p84"/>
          <p:cNvGrpSpPr/>
          <p:nvPr/>
        </p:nvGrpSpPr>
        <p:grpSpPr>
          <a:xfrm>
            <a:off x="6789344" y="3951792"/>
            <a:ext cx="339253" cy="339253"/>
            <a:chOff x="2678350" y="4992125"/>
            <a:chExt cx="481825" cy="481825"/>
          </a:xfrm>
        </p:grpSpPr>
        <p:sp>
          <p:nvSpPr>
            <p:cNvPr id="6544" name="Google Shape;6544;p84"/>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5" name="Google Shape;6545;p84"/>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6" name="Google Shape;6546;p84"/>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47" name="Google Shape;6547;p84"/>
          <p:cNvGrpSpPr/>
          <p:nvPr/>
        </p:nvGrpSpPr>
        <p:grpSpPr>
          <a:xfrm>
            <a:off x="4492198" y="3951792"/>
            <a:ext cx="339253" cy="339253"/>
            <a:chOff x="3271200" y="4992125"/>
            <a:chExt cx="481825" cy="481825"/>
          </a:xfrm>
        </p:grpSpPr>
        <p:sp>
          <p:nvSpPr>
            <p:cNvPr id="6548" name="Google Shape;6548;p84"/>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49" name="Google Shape;6549;p84"/>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0" name="Google Shape;6550;p84"/>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551" name="Google Shape;6551;p84"/>
          <p:cNvGrpSpPr/>
          <p:nvPr/>
        </p:nvGrpSpPr>
        <p:grpSpPr>
          <a:xfrm>
            <a:off x="6329788" y="3952813"/>
            <a:ext cx="339411" cy="337211"/>
            <a:chOff x="5049575" y="4993600"/>
            <a:chExt cx="482050" cy="478925"/>
          </a:xfrm>
        </p:grpSpPr>
        <p:sp>
          <p:nvSpPr>
            <p:cNvPr id="6552" name="Google Shape;6552;p84"/>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3" name="Google Shape;6553;p84"/>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4" name="Google Shape;6554;p84"/>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555" name="Google Shape;6555;p84"/>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556" name="Google Shape;6556;p84"/>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6557" name="Google Shape;6557;p8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6558" name="Google Shape;6558;p84"/>
          <p:cNvGrpSpPr/>
          <p:nvPr/>
        </p:nvGrpSpPr>
        <p:grpSpPr>
          <a:xfrm>
            <a:off x="7248742" y="3975375"/>
            <a:ext cx="195300" cy="343772"/>
            <a:chOff x="3999225" y="4364775"/>
            <a:chExt cx="195300" cy="343772"/>
          </a:xfrm>
        </p:grpSpPr>
        <p:grpSp>
          <p:nvGrpSpPr>
            <p:cNvPr id="6559" name="Google Shape;6559;p84"/>
            <p:cNvGrpSpPr/>
            <p:nvPr/>
          </p:nvGrpSpPr>
          <p:grpSpPr>
            <a:xfrm>
              <a:off x="4048568" y="4562577"/>
              <a:ext cx="97317" cy="145970"/>
              <a:chOff x="1529575" y="2222650"/>
              <a:chExt cx="203125" cy="304675"/>
            </a:xfrm>
          </p:grpSpPr>
          <p:sp>
            <p:nvSpPr>
              <p:cNvPr id="6560" name="Google Shape;6560;p84"/>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4"/>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2" name="Google Shape;6562;p84"/>
            <p:cNvGrpSpPr/>
            <p:nvPr/>
          </p:nvGrpSpPr>
          <p:grpSpPr>
            <a:xfrm>
              <a:off x="3999225" y="4364775"/>
              <a:ext cx="195300" cy="195300"/>
              <a:chOff x="3999225" y="4364775"/>
              <a:chExt cx="195300" cy="195300"/>
            </a:xfrm>
          </p:grpSpPr>
          <p:sp>
            <p:nvSpPr>
              <p:cNvPr id="6563" name="Google Shape;6563;p84"/>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4"/>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65" name="Google Shape;6565;p84"/>
          <p:cNvGrpSpPr/>
          <p:nvPr/>
        </p:nvGrpSpPr>
        <p:grpSpPr>
          <a:xfrm>
            <a:off x="7564186" y="3991627"/>
            <a:ext cx="277088" cy="259611"/>
            <a:chOff x="4335888" y="4398114"/>
            <a:chExt cx="277088" cy="259611"/>
          </a:xfrm>
        </p:grpSpPr>
        <p:grpSp>
          <p:nvGrpSpPr>
            <p:cNvPr id="6566" name="Google Shape;6566;p84"/>
            <p:cNvGrpSpPr/>
            <p:nvPr/>
          </p:nvGrpSpPr>
          <p:grpSpPr>
            <a:xfrm>
              <a:off x="4335888" y="4462425"/>
              <a:ext cx="195300" cy="195300"/>
              <a:chOff x="4335888" y="4462425"/>
              <a:chExt cx="195300" cy="195300"/>
            </a:xfrm>
          </p:grpSpPr>
          <p:sp>
            <p:nvSpPr>
              <p:cNvPr id="6567" name="Google Shape;6567;p84"/>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4"/>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84"/>
            <p:cNvGrpSpPr/>
            <p:nvPr/>
          </p:nvGrpSpPr>
          <p:grpSpPr>
            <a:xfrm>
              <a:off x="4509813" y="4398114"/>
              <a:ext cx="103162" cy="103198"/>
              <a:chOff x="2277975" y="2021700"/>
              <a:chExt cx="215325" cy="215400"/>
            </a:xfrm>
          </p:grpSpPr>
          <p:sp>
            <p:nvSpPr>
              <p:cNvPr id="6570" name="Google Shape;6570;p84"/>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72" name="Google Shape;6572;p84"/>
          <p:cNvGrpSpPr/>
          <p:nvPr/>
        </p:nvGrpSpPr>
        <p:grpSpPr>
          <a:xfrm>
            <a:off x="7961419" y="4049613"/>
            <a:ext cx="392275" cy="195300"/>
            <a:chOff x="4752588" y="4440200"/>
            <a:chExt cx="392275" cy="195300"/>
          </a:xfrm>
        </p:grpSpPr>
        <p:grpSp>
          <p:nvGrpSpPr>
            <p:cNvPr id="6573" name="Google Shape;6573;p84"/>
            <p:cNvGrpSpPr/>
            <p:nvPr/>
          </p:nvGrpSpPr>
          <p:grpSpPr>
            <a:xfrm>
              <a:off x="4950384" y="4469728"/>
              <a:ext cx="194479" cy="136244"/>
              <a:chOff x="3163375" y="2175125"/>
              <a:chExt cx="405925" cy="284375"/>
            </a:xfrm>
          </p:grpSpPr>
          <p:sp>
            <p:nvSpPr>
              <p:cNvPr id="6574" name="Google Shape;6574;p84"/>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4"/>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84"/>
            <p:cNvGrpSpPr/>
            <p:nvPr/>
          </p:nvGrpSpPr>
          <p:grpSpPr>
            <a:xfrm>
              <a:off x="4752588" y="4440200"/>
              <a:ext cx="195300" cy="195300"/>
              <a:chOff x="4335888" y="4462425"/>
              <a:chExt cx="195300" cy="195300"/>
            </a:xfrm>
          </p:grpSpPr>
          <p:sp>
            <p:nvSpPr>
              <p:cNvPr id="6578" name="Google Shape;6578;p84"/>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4"/>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83" name="Shape 6583"/>
        <p:cNvGrpSpPr/>
        <p:nvPr/>
      </p:nvGrpSpPr>
      <p:grpSpPr>
        <a:xfrm>
          <a:off x="0" y="0"/>
          <a:ext cx="0" cy="0"/>
          <a:chOff x="0" y="0"/>
          <a:chExt cx="0" cy="0"/>
        </a:xfrm>
      </p:grpSpPr>
      <p:grpSp>
        <p:nvGrpSpPr>
          <p:cNvPr id="6584" name="Google Shape;6584;p85"/>
          <p:cNvGrpSpPr/>
          <p:nvPr/>
        </p:nvGrpSpPr>
        <p:grpSpPr>
          <a:xfrm>
            <a:off x="856199" y="1311179"/>
            <a:ext cx="322099" cy="370529"/>
            <a:chOff x="-42971725" y="3217825"/>
            <a:chExt cx="275675" cy="317125"/>
          </a:xfrm>
        </p:grpSpPr>
        <p:sp>
          <p:nvSpPr>
            <p:cNvPr id="6585" name="Google Shape;6585;p85"/>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5"/>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5"/>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8" name="Google Shape;6588;p85"/>
          <p:cNvGrpSpPr/>
          <p:nvPr/>
        </p:nvGrpSpPr>
        <p:grpSpPr>
          <a:xfrm>
            <a:off x="828113" y="1779835"/>
            <a:ext cx="378270" cy="337551"/>
            <a:chOff x="-42996150" y="3612600"/>
            <a:chExt cx="323750" cy="288900"/>
          </a:xfrm>
        </p:grpSpPr>
        <p:sp>
          <p:nvSpPr>
            <p:cNvPr id="6589" name="Google Shape;6589;p85"/>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5"/>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5"/>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2" name="Google Shape;6592;p85"/>
          <p:cNvGrpSpPr/>
          <p:nvPr/>
        </p:nvGrpSpPr>
        <p:grpSpPr>
          <a:xfrm>
            <a:off x="830874" y="2189205"/>
            <a:ext cx="372749" cy="370909"/>
            <a:chOff x="-42994575" y="3950300"/>
            <a:chExt cx="319025" cy="317450"/>
          </a:xfrm>
        </p:grpSpPr>
        <p:sp>
          <p:nvSpPr>
            <p:cNvPr id="6593" name="Google Shape;6593;p85"/>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5"/>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5"/>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6" name="Google Shape;6596;p85"/>
          <p:cNvGrpSpPr/>
          <p:nvPr/>
        </p:nvGrpSpPr>
        <p:grpSpPr>
          <a:xfrm>
            <a:off x="2984269" y="1336037"/>
            <a:ext cx="371785" cy="370879"/>
            <a:chOff x="-41111350" y="3239100"/>
            <a:chExt cx="318200" cy="317425"/>
          </a:xfrm>
        </p:grpSpPr>
        <p:sp>
          <p:nvSpPr>
            <p:cNvPr id="6597" name="Google Shape;6597;p85"/>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5"/>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5"/>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5"/>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85"/>
          <p:cNvGrpSpPr/>
          <p:nvPr/>
        </p:nvGrpSpPr>
        <p:grpSpPr>
          <a:xfrm>
            <a:off x="2980588" y="1771568"/>
            <a:ext cx="379146" cy="370967"/>
            <a:chOff x="-41117650" y="3605525"/>
            <a:chExt cx="324500" cy="317500"/>
          </a:xfrm>
        </p:grpSpPr>
        <p:sp>
          <p:nvSpPr>
            <p:cNvPr id="6602" name="Google Shape;6602;p85"/>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5"/>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5"/>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05" name="Google Shape;6605;p85"/>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06" name="Google Shape;6606;p85"/>
          <p:cNvGrpSpPr/>
          <p:nvPr/>
        </p:nvGrpSpPr>
        <p:grpSpPr>
          <a:xfrm>
            <a:off x="1806843" y="2663092"/>
            <a:ext cx="216271" cy="371814"/>
            <a:chOff x="-39205300" y="3220175"/>
            <a:chExt cx="185100" cy="318225"/>
          </a:xfrm>
        </p:grpSpPr>
        <p:sp>
          <p:nvSpPr>
            <p:cNvPr id="6607" name="Google Shape;6607;p85"/>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5"/>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85"/>
          <p:cNvGrpSpPr/>
          <p:nvPr/>
        </p:nvGrpSpPr>
        <p:grpSpPr>
          <a:xfrm>
            <a:off x="1772370" y="3123163"/>
            <a:ext cx="300016" cy="369273"/>
            <a:chOff x="-39248625" y="3588600"/>
            <a:chExt cx="256775" cy="316050"/>
          </a:xfrm>
        </p:grpSpPr>
        <p:sp>
          <p:nvSpPr>
            <p:cNvPr id="6610" name="Google Shape;6610;p85"/>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5"/>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12" name="Google Shape;6612;p85"/>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5"/>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4" name="Google Shape;6614;p85"/>
          <p:cNvGrpSpPr/>
          <p:nvPr/>
        </p:nvGrpSpPr>
        <p:grpSpPr>
          <a:xfrm>
            <a:off x="1223084" y="1311179"/>
            <a:ext cx="429504" cy="370879"/>
            <a:chOff x="-42651700" y="3217825"/>
            <a:chExt cx="367600" cy="317425"/>
          </a:xfrm>
        </p:grpSpPr>
        <p:sp>
          <p:nvSpPr>
            <p:cNvPr id="6615" name="Google Shape;6615;p85"/>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5"/>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5"/>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5"/>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9" name="Google Shape;6619;p85"/>
          <p:cNvGrpSpPr/>
          <p:nvPr/>
        </p:nvGrpSpPr>
        <p:grpSpPr>
          <a:xfrm>
            <a:off x="1258516" y="1750829"/>
            <a:ext cx="358640" cy="363226"/>
            <a:chOff x="-42617300" y="3587775"/>
            <a:chExt cx="306950" cy="310875"/>
          </a:xfrm>
        </p:grpSpPr>
        <p:sp>
          <p:nvSpPr>
            <p:cNvPr id="6620" name="Google Shape;6620;p85"/>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5"/>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22" name="Google Shape;6622;p85"/>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23" name="Google Shape;6623;p85"/>
          <p:cNvGrpSpPr/>
          <p:nvPr/>
        </p:nvGrpSpPr>
        <p:grpSpPr>
          <a:xfrm>
            <a:off x="3430343" y="1335569"/>
            <a:ext cx="376926" cy="370324"/>
            <a:chOff x="-40748275" y="3238700"/>
            <a:chExt cx="322600" cy="316950"/>
          </a:xfrm>
        </p:grpSpPr>
        <p:sp>
          <p:nvSpPr>
            <p:cNvPr id="6624" name="Google Shape;6624;p85"/>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5"/>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5"/>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5"/>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5"/>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5"/>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85"/>
          <p:cNvGrpSpPr/>
          <p:nvPr/>
        </p:nvGrpSpPr>
        <p:grpSpPr>
          <a:xfrm>
            <a:off x="3432899" y="1803553"/>
            <a:ext cx="371814" cy="338690"/>
            <a:chOff x="-40745125" y="3632900"/>
            <a:chExt cx="318225" cy="289875"/>
          </a:xfrm>
        </p:grpSpPr>
        <p:sp>
          <p:nvSpPr>
            <p:cNvPr id="6631" name="Google Shape;6631;p85"/>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5"/>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5"/>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5"/>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5"/>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5"/>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5"/>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8" name="Google Shape;6638;p85"/>
          <p:cNvGrpSpPr/>
          <p:nvPr/>
        </p:nvGrpSpPr>
        <p:grpSpPr>
          <a:xfrm>
            <a:off x="3437047" y="2214764"/>
            <a:ext cx="363518" cy="370178"/>
            <a:chOff x="-40742750" y="3972175"/>
            <a:chExt cx="311125" cy="316825"/>
          </a:xfrm>
        </p:grpSpPr>
        <p:sp>
          <p:nvSpPr>
            <p:cNvPr id="6639" name="Google Shape;6639;p85"/>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5"/>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85"/>
          <p:cNvGrpSpPr/>
          <p:nvPr/>
        </p:nvGrpSpPr>
        <p:grpSpPr>
          <a:xfrm>
            <a:off x="2219708" y="2664932"/>
            <a:ext cx="266892" cy="369974"/>
            <a:chOff x="-38860325" y="3221750"/>
            <a:chExt cx="228425" cy="316650"/>
          </a:xfrm>
        </p:grpSpPr>
        <p:sp>
          <p:nvSpPr>
            <p:cNvPr id="6642" name="Google Shape;6642;p85"/>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5"/>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5"/>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5"/>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6" name="Google Shape;6646;p85"/>
          <p:cNvGrpSpPr/>
          <p:nvPr/>
        </p:nvGrpSpPr>
        <p:grpSpPr>
          <a:xfrm>
            <a:off x="2170515" y="3126989"/>
            <a:ext cx="380081" cy="367111"/>
            <a:chOff x="-38905225" y="3591875"/>
            <a:chExt cx="325300" cy="314200"/>
          </a:xfrm>
        </p:grpSpPr>
        <p:sp>
          <p:nvSpPr>
            <p:cNvPr id="6647" name="Google Shape;6647;p85"/>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5"/>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5"/>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0" name="Google Shape;6650;p85"/>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1" name="Google Shape;6651;p85"/>
          <p:cNvGrpSpPr/>
          <p:nvPr/>
        </p:nvGrpSpPr>
        <p:grpSpPr>
          <a:xfrm>
            <a:off x="3977265" y="3112069"/>
            <a:ext cx="290815" cy="369740"/>
            <a:chOff x="-37370925" y="3579105"/>
            <a:chExt cx="248900" cy="316450"/>
          </a:xfrm>
        </p:grpSpPr>
        <p:sp>
          <p:nvSpPr>
            <p:cNvPr id="6652" name="Google Shape;6652;p85"/>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5"/>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4" name="Google Shape;6654;p85"/>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5"/>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6" name="Google Shape;6656;p85"/>
          <p:cNvGrpSpPr/>
          <p:nvPr/>
        </p:nvGrpSpPr>
        <p:grpSpPr>
          <a:xfrm>
            <a:off x="1670640" y="2190140"/>
            <a:ext cx="371814" cy="369974"/>
            <a:chOff x="-42259725" y="3951100"/>
            <a:chExt cx="318225" cy="316650"/>
          </a:xfrm>
        </p:grpSpPr>
        <p:sp>
          <p:nvSpPr>
            <p:cNvPr id="6657" name="Google Shape;6657;p85"/>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5"/>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9" name="Google Shape;6659;p85"/>
          <p:cNvGrpSpPr/>
          <p:nvPr/>
        </p:nvGrpSpPr>
        <p:grpSpPr>
          <a:xfrm>
            <a:off x="3869002" y="1369161"/>
            <a:ext cx="370879" cy="337755"/>
            <a:chOff x="-40378075" y="3267450"/>
            <a:chExt cx="317425" cy="289075"/>
          </a:xfrm>
        </p:grpSpPr>
        <p:sp>
          <p:nvSpPr>
            <p:cNvPr id="6660" name="Google Shape;6660;p85"/>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5"/>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5"/>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5"/>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4" name="Google Shape;6664;p85"/>
          <p:cNvGrpSpPr/>
          <p:nvPr/>
        </p:nvGrpSpPr>
        <p:grpSpPr>
          <a:xfrm>
            <a:off x="3872668" y="1770429"/>
            <a:ext cx="363548" cy="369974"/>
            <a:chOff x="-40372575" y="3604550"/>
            <a:chExt cx="311150" cy="316650"/>
          </a:xfrm>
        </p:grpSpPr>
        <p:sp>
          <p:nvSpPr>
            <p:cNvPr id="6665" name="Google Shape;6665;p85"/>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5"/>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5"/>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68" name="Google Shape;6668;p85"/>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69" name="Google Shape;6669;p85"/>
          <p:cNvGrpSpPr/>
          <p:nvPr/>
        </p:nvGrpSpPr>
        <p:grpSpPr>
          <a:xfrm>
            <a:off x="2596617" y="2663092"/>
            <a:ext cx="399038" cy="372165"/>
            <a:chOff x="-38542250" y="3220175"/>
            <a:chExt cx="341525" cy="318525"/>
          </a:xfrm>
        </p:grpSpPr>
        <p:sp>
          <p:nvSpPr>
            <p:cNvPr id="6670" name="Google Shape;6670;p85"/>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5"/>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5"/>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85"/>
          <p:cNvGrpSpPr/>
          <p:nvPr/>
        </p:nvGrpSpPr>
        <p:grpSpPr>
          <a:xfrm>
            <a:off x="2618549" y="3122462"/>
            <a:ext cx="369974" cy="369068"/>
            <a:chOff x="-38537400" y="3588000"/>
            <a:chExt cx="316650" cy="315875"/>
          </a:xfrm>
        </p:grpSpPr>
        <p:sp>
          <p:nvSpPr>
            <p:cNvPr id="6674" name="Google Shape;6674;p85"/>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5"/>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5"/>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5"/>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85"/>
          <p:cNvGrpSpPr/>
          <p:nvPr/>
        </p:nvGrpSpPr>
        <p:grpSpPr>
          <a:xfrm>
            <a:off x="2617629" y="3579991"/>
            <a:ext cx="371814" cy="369974"/>
            <a:chOff x="-38538975" y="3954250"/>
            <a:chExt cx="318225" cy="316650"/>
          </a:xfrm>
        </p:grpSpPr>
        <p:sp>
          <p:nvSpPr>
            <p:cNvPr id="6679" name="Google Shape;6679;p85"/>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5"/>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85"/>
          <p:cNvGrpSpPr/>
          <p:nvPr/>
        </p:nvGrpSpPr>
        <p:grpSpPr>
          <a:xfrm>
            <a:off x="3934941" y="3574918"/>
            <a:ext cx="375465" cy="371814"/>
            <a:chOff x="-37385100" y="3949908"/>
            <a:chExt cx="321350" cy="318225"/>
          </a:xfrm>
        </p:grpSpPr>
        <p:sp>
          <p:nvSpPr>
            <p:cNvPr id="6682" name="Google Shape;6682;p85"/>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5"/>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85"/>
          <p:cNvGrpSpPr/>
          <p:nvPr/>
        </p:nvGrpSpPr>
        <p:grpSpPr>
          <a:xfrm>
            <a:off x="2110600" y="1310478"/>
            <a:ext cx="370909" cy="370675"/>
            <a:chOff x="-41895050" y="3217225"/>
            <a:chExt cx="317450" cy="317250"/>
          </a:xfrm>
        </p:grpSpPr>
        <p:sp>
          <p:nvSpPr>
            <p:cNvPr id="6685" name="Google Shape;6685;p85"/>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5"/>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5"/>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5"/>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5"/>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0" name="Google Shape;6690;p85"/>
          <p:cNvGrpSpPr/>
          <p:nvPr/>
        </p:nvGrpSpPr>
        <p:grpSpPr>
          <a:xfrm>
            <a:off x="2110148" y="1747412"/>
            <a:ext cx="371814" cy="369974"/>
            <a:chOff x="-41893475" y="3584850"/>
            <a:chExt cx="318225" cy="316650"/>
          </a:xfrm>
        </p:grpSpPr>
        <p:sp>
          <p:nvSpPr>
            <p:cNvPr id="6691" name="Google Shape;6691;p85"/>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5"/>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5"/>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5"/>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95" name="Google Shape;6695;p85"/>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5"/>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97" name="Google Shape;6697;p85"/>
          <p:cNvGrpSpPr/>
          <p:nvPr/>
        </p:nvGrpSpPr>
        <p:grpSpPr>
          <a:xfrm>
            <a:off x="880176" y="3142704"/>
            <a:ext cx="337522" cy="370909"/>
            <a:chOff x="-39998250" y="3605325"/>
            <a:chExt cx="288875" cy="317450"/>
          </a:xfrm>
        </p:grpSpPr>
        <p:sp>
          <p:nvSpPr>
            <p:cNvPr id="6698" name="Google Shape;6698;p85"/>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5"/>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0" name="Google Shape;6700;p85"/>
          <p:cNvGrpSpPr/>
          <p:nvPr/>
        </p:nvGrpSpPr>
        <p:grpSpPr>
          <a:xfrm>
            <a:off x="863950" y="3601168"/>
            <a:ext cx="369974" cy="369945"/>
            <a:chOff x="-40011050" y="3972375"/>
            <a:chExt cx="316650" cy="316625"/>
          </a:xfrm>
        </p:grpSpPr>
        <p:sp>
          <p:nvSpPr>
            <p:cNvPr id="6701" name="Google Shape;6701;p85"/>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5"/>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3" name="Google Shape;6703;p85"/>
          <p:cNvGrpSpPr/>
          <p:nvPr/>
        </p:nvGrpSpPr>
        <p:grpSpPr>
          <a:xfrm>
            <a:off x="3095881" y="2665867"/>
            <a:ext cx="266921" cy="369039"/>
            <a:chOff x="-38129425" y="3222550"/>
            <a:chExt cx="228450" cy="315850"/>
          </a:xfrm>
        </p:grpSpPr>
        <p:sp>
          <p:nvSpPr>
            <p:cNvPr id="6704" name="Google Shape;6704;p85"/>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5"/>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85"/>
          <p:cNvGrpSpPr/>
          <p:nvPr/>
        </p:nvGrpSpPr>
        <p:grpSpPr>
          <a:xfrm>
            <a:off x="3050850" y="3122462"/>
            <a:ext cx="371785" cy="369974"/>
            <a:chOff x="-38172725" y="3588000"/>
            <a:chExt cx="318200" cy="316650"/>
          </a:xfrm>
        </p:grpSpPr>
        <p:sp>
          <p:nvSpPr>
            <p:cNvPr id="6707" name="Google Shape;6707;p85"/>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5"/>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5"/>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5"/>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5"/>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5"/>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5"/>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5"/>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5" name="Google Shape;6715;p85"/>
          <p:cNvGrpSpPr/>
          <p:nvPr/>
        </p:nvGrpSpPr>
        <p:grpSpPr>
          <a:xfrm>
            <a:off x="3126752" y="3580897"/>
            <a:ext cx="219981" cy="369974"/>
            <a:chOff x="-38109725" y="3955025"/>
            <a:chExt cx="188275" cy="316650"/>
          </a:xfrm>
        </p:grpSpPr>
        <p:sp>
          <p:nvSpPr>
            <p:cNvPr id="6716" name="Google Shape;6716;p85"/>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5"/>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18" name="Google Shape;6718;p85"/>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9" name="Google Shape;6719;p85"/>
          <p:cNvGrpSpPr/>
          <p:nvPr/>
        </p:nvGrpSpPr>
        <p:grpSpPr>
          <a:xfrm>
            <a:off x="2542151" y="1312318"/>
            <a:ext cx="373654" cy="369068"/>
            <a:chOff x="-41530375" y="3218800"/>
            <a:chExt cx="319800" cy="315875"/>
          </a:xfrm>
        </p:grpSpPr>
        <p:sp>
          <p:nvSpPr>
            <p:cNvPr id="6720" name="Google Shape;6720;p85"/>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5"/>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2" name="Google Shape;6722;p85"/>
          <p:cNvGrpSpPr/>
          <p:nvPr/>
        </p:nvGrpSpPr>
        <p:grpSpPr>
          <a:xfrm>
            <a:off x="2544444" y="1827476"/>
            <a:ext cx="369068" cy="289004"/>
            <a:chOff x="-41526450" y="3653375"/>
            <a:chExt cx="315875" cy="247350"/>
          </a:xfrm>
        </p:grpSpPr>
        <p:sp>
          <p:nvSpPr>
            <p:cNvPr id="6723" name="Google Shape;6723;p85"/>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5"/>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5" name="Google Shape;6725;p85"/>
          <p:cNvGrpSpPr/>
          <p:nvPr/>
        </p:nvGrpSpPr>
        <p:grpSpPr>
          <a:xfrm>
            <a:off x="2545831" y="2190140"/>
            <a:ext cx="366293" cy="369974"/>
            <a:chOff x="-41526450" y="3951100"/>
            <a:chExt cx="313500" cy="316650"/>
          </a:xfrm>
        </p:grpSpPr>
        <p:sp>
          <p:nvSpPr>
            <p:cNvPr id="6726" name="Google Shape;6726;p85"/>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5"/>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5"/>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9" name="Google Shape;6729;p85"/>
          <p:cNvGrpSpPr/>
          <p:nvPr/>
        </p:nvGrpSpPr>
        <p:grpSpPr>
          <a:xfrm>
            <a:off x="1311086" y="2684269"/>
            <a:ext cx="339595" cy="371814"/>
            <a:chOff x="-39625900" y="3238300"/>
            <a:chExt cx="290650" cy="318225"/>
          </a:xfrm>
        </p:grpSpPr>
        <p:sp>
          <p:nvSpPr>
            <p:cNvPr id="6730" name="Google Shape;6730;p85"/>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5"/>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32" name="Google Shape;6732;p85"/>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33" name="Google Shape;6733;p85"/>
          <p:cNvGrpSpPr/>
          <p:nvPr/>
        </p:nvGrpSpPr>
        <p:grpSpPr>
          <a:xfrm>
            <a:off x="1305137" y="3600730"/>
            <a:ext cx="366293" cy="370441"/>
            <a:chOff x="-39647175" y="3972000"/>
            <a:chExt cx="313500" cy="317050"/>
          </a:xfrm>
        </p:grpSpPr>
        <p:sp>
          <p:nvSpPr>
            <p:cNvPr id="6734" name="Google Shape;6734;p85"/>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5"/>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5"/>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85"/>
          <p:cNvGrpSpPr/>
          <p:nvPr/>
        </p:nvGrpSpPr>
        <p:grpSpPr>
          <a:xfrm>
            <a:off x="3474265" y="2664728"/>
            <a:ext cx="375495" cy="370879"/>
            <a:chOff x="-37808850" y="3221575"/>
            <a:chExt cx="321375" cy="317425"/>
          </a:xfrm>
        </p:grpSpPr>
        <p:sp>
          <p:nvSpPr>
            <p:cNvPr id="6738" name="Google Shape;6738;p85"/>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5"/>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85"/>
          <p:cNvGrpSpPr/>
          <p:nvPr/>
        </p:nvGrpSpPr>
        <p:grpSpPr>
          <a:xfrm>
            <a:off x="3483038" y="3186759"/>
            <a:ext cx="372749" cy="241158"/>
            <a:chOff x="-37806500" y="3643030"/>
            <a:chExt cx="319025" cy="206400"/>
          </a:xfrm>
        </p:grpSpPr>
        <p:sp>
          <p:nvSpPr>
            <p:cNvPr id="6741" name="Google Shape;6741;p85"/>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5"/>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85"/>
          <p:cNvGrpSpPr/>
          <p:nvPr/>
        </p:nvGrpSpPr>
        <p:grpSpPr>
          <a:xfrm>
            <a:off x="3485346" y="3579056"/>
            <a:ext cx="368134" cy="371814"/>
            <a:chOff x="-37804925" y="3953450"/>
            <a:chExt cx="315075" cy="318225"/>
          </a:xfrm>
        </p:grpSpPr>
        <p:sp>
          <p:nvSpPr>
            <p:cNvPr id="6744" name="Google Shape;6744;p85"/>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5"/>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5"/>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7" name="Google Shape;6747;p85"/>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48" name="Google Shape;6748;p85"/>
          <p:cNvGrpSpPr/>
          <p:nvPr/>
        </p:nvGrpSpPr>
        <p:grpSpPr>
          <a:xfrm>
            <a:off x="4840364" y="1328538"/>
            <a:ext cx="355663" cy="308725"/>
            <a:chOff x="-28462125" y="3199700"/>
            <a:chExt cx="298550" cy="259150"/>
          </a:xfrm>
        </p:grpSpPr>
        <p:sp>
          <p:nvSpPr>
            <p:cNvPr id="6749" name="Google Shape;6749;p85"/>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5"/>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5"/>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85"/>
          <p:cNvGrpSpPr/>
          <p:nvPr/>
        </p:nvGrpSpPr>
        <p:grpSpPr>
          <a:xfrm>
            <a:off x="4841317" y="1763228"/>
            <a:ext cx="353757" cy="352833"/>
            <a:chOff x="-28461325" y="3545475"/>
            <a:chExt cx="296950" cy="296175"/>
          </a:xfrm>
        </p:grpSpPr>
        <p:sp>
          <p:nvSpPr>
            <p:cNvPr id="6753" name="Google Shape;6753;p85"/>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5"/>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5"/>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5"/>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5"/>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5"/>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85"/>
          <p:cNvGrpSpPr/>
          <p:nvPr/>
        </p:nvGrpSpPr>
        <p:grpSpPr>
          <a:xfrm>
            <a:off x="4837550" y="2213272"/>
            <a:ext cx="361292" cy="352803"/>
            <a:chOff x="-28463700" y="3914875"/>
            <a:chExt cx="303275" cy="296150"/>
          </a:xfrm>
        </p:grpSpPr>
        <p:sp>
          <p:nvSpPr>
            <p:cNvPr id="6760" name="Google Shape;6760;p85"/>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5"/>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2" name="Google Shape;6762;p85"/>
          <p:cNvGrpSpPr/>
          <p:nvPr/>
        </p:nvGrpSpPr>
        <p:grpSpPr>
          <a:xfrm>
            <a:off x="7072335" y="1369355"/>
            <a:ext cx="351880" cy="227092"/>
            <a:chOff x="-26573400" y="3224125"/>
            <a:chExt cx="295375" cy="190625"/>
          </a:xfrm>
        </p:grpSpPr>
        <p:sp>
          <p:nvSpPr>
            <p:cNvPr id="6763" name="Google Shape;6763;p85"/>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5"/>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85"/>
          <p:cNvGrpSpPr/>
          <p:nvPr/>
        </p:nvGrpSpPr>
        <p:grpSpPr>
          <a:xfrm>
            <a:off x="7072335" y="1763690"/>
            <a:ext cx="351880" cy="351910"/>
            <a:chOff x="-26573400" y="3546250"/>
            <a:chExt cx="295375" cy="295400"/>
          </a:xfrm>
        </p:grpSpPr>
        <p:sp>
          <p:nvSpPr>
            <p:cNvPr id="6766" name="Google Shape;6766;p85"/>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5"/>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5"/>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5"/>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5"/>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85"/>
          <p:cNvGrpSpPr/>
          <p:nvPr/>
        </p:nvGrpSpPr>
        <p:grpSpPr>
          <a:xfrm>
            <a:off x="7060615" y="2213599"/>
            <a:ext cx="375319" cy="352148"/>
            <a:chOff x="-26583625" y="3917025"/>
            <a:chExt cx="315050" cy="295600"/>
          </a:xfrm>
        </p:grpSpPr>
        <p:sp>
          <p:nvSpPr>
            <p:cNvPr id="6772" name="Google Shape;6772;p85"/>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5"/>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5"/>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5"/>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6" name="Google Shape;6776;p85"/>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7" name="Google Shape;6777;p85"/>
          <p:cNvGrpSpPr/>
          <p:nvPr/>
        </p:nvGrpSpPr>
        <p:grpSpPr>
          <a:xfrm>
            <a:off x="5759130" y="3172629"/>
            <a:ext cx="289039" cy="352833"/>
            <a:chOff x="-24694925" y="3518700"/>
            <a:chExt cx="242625" cy="296175"/>
          </a:xfrm>
        </p:grpSpPr>
        <p:sp>
          <p:nvSpPr>
            <p:cNvPr id="6778" name="Google Shape;6778;p85"/>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85"/>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5"/>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5"/>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85"/>
          <p:cNvGrpSpPr/>
          <p:nvPr/>
        </p:nvGrpSpPr>
        <p:grpSpPr>
          <a:xfrm>
            <a:off x="5758668" y="3622657"/>
            <a:ext cx="289962" cy="352833"/>
            <a:chOff x="-24709100" y="3888875"/>
            <a:chExt cx="243400" cy="296175"/>
          </a:xfrm>
        </p:grpSpPr>
        <p:sp>
          <p:nvSpPr>
            <p:cNvPr id="6783" name="Google Shape;6783;p85"/>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5"/>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5"/>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6" name="Google Shape;6786;p85"/>
          <p:cNvGrpSpPr/>
          <p:nvPr/>
        </p:nvGrpSpPr>
        <p:grpSpPr>
          <a:xfrm>
            <a:off x="7958668" y="2695320"/>
            <a:ext cx="356556" cy="349557"/>
            <a:chOff x="-22863675" y="3131775"/>
            <a:chExt cx="299300" cy="293425"/>
          </a:xfrm>
        </p:grpSpPr>
        <p:sp>
          <p:nvSpPr>
            <p:cNvPr id="6787" name="Google Shape;6787;p85"/>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5"/>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5"/>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85"/>
          <p:cNvGrpSpPr/>
          <p:nvPr/>
        </p:nvGrpSpPr>
        <p:grpSpPr>
          <a:xfrm>
            <a:off x="5301532" y="1306499"/>
            <a:ext cx="310602" cy="352803"/>
            <a:chOff x="-28069875" y="3175300"/>
            <a:chExt cx="260725" cy="296150"/>
          </a:xfrm>
        </p:grpSpPr>
        <p:sp>
          <p:nvSpPr>
            <p:cNvPr id="6791" name="Google Shape;6791;p85"/>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5"/>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5"/>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5"/>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5"/>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5"/>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5"/>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5"/>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5"/>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0" name="Google Shape;6800;p85"/>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1" name="Google Shape;6801;p85"/>
          <p:cNvGrpSpPr/>
          <p:nvPr/>
        </p:nvGrpSpPr>
        <p:grpSpPr>
          <a:xfrm>
            <a:off x="5342810" y="2213733"/>
            <a:ext cx="228045" cy="351880"/>
            <a:chOff x="-28032075" y="3916450"/>
            <a:chExt cx="191425" cy="295375"/>
          </a:xfrm>
        </p:grpSpPr>
        <p:sp>
          <p:nvSpPr>
            <p:cNvPr id="6802" name="Google Shape;6802;p85"/>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5"/>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5"/>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85"/>
          <p:cNvGrpSpPr/>
          <p:nvPr/>
        </p:nvGrpSpPr>
        <p:grpSpPr>
          <a:xfrm>
            <a:off x="7508157" y="1306484"/>
            <a:ext cx="352833" cy="352833"/>
            <a:chOff x="-26201650" y="3176075"/>
            <a:chExt cx="296175" cy="296175"/>
          </a:xfrm>
        </p:grpSpPr>
        <p:sp>
          <p:nvSpPr>
            <p:cNvPr id="6806" name="Google Shape;6806;p85"/>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5"/>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85"/>
          <p:cNvGrpSpPr/>
          <p:nvPr/>
        </p:nvGrpSpPr>
        <p:grpSpPr>
          <a:xfrm>
            <a:off x="7507680" y="1763705"/>
            <a:ext cx="353786" cy="351880"/>
            <a:chOff x="-26204800" y="3547050"/>
            <a:chExt cx="296975" cy="295375"/>
          </a:xfrm>
        </p:grpSpPr>
        <p:sp>
          <p:nvSpPr>
            <p:cNvPr id="6809" name="Google Shape;6809;p85"/>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5"/>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11" name="Google Shape;6811;p85"/>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2" name="Google Shape;6812;p85"/>
          <p:cNvGrpSpPr/>
          <p:nvPr/>
        </p:nvGrpSpPr>
        <p:grpSpPr>
          <a:xfrm>
            <a:off x="6178935" y="2693683"/>
            <a:ext cx="345328" cy="352833"/>
            <a:chOff x="-24353875" y="3147725"/>
            <a:chExt cx="289875" cy="296175"/>
          </a:xfrm>
        </p:grpSpPr>
        <p:sp>
          <p:nvSpPr>
            <p:cNvPr id="6813" name="Google Shape;6813;p85"/>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5"/>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5" name="Google Shape;6815;p85"/>
          <p:cNvGrpSpPr/>
          <p:nvPr/>
        </p:nvGrpSpPr>
        <p:grpSpPr>
          <a:xfrm>
            <a:off x="6186917" y="3173090"/>
            <a:ext cx="329365" cy="351910"/>
            <a:chOff x="-24344425" y="3519475"/>
            <a:chExt cx="276475" cy="295400"/>
          </a:xfrm>
        </p:grpSpPr>
        <p:sp>
          <p:nvSpPr>
            <p:cNvPr id="6816" name="Google Shape;6816;p85"/>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5"/>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85"/>
          <p:cNvGrpSpPr/>
          <p:nvPr/>
        </p:nvGrpSpPr>
        <p:grpSpPr>
          <a:xfrm>
            <a:off x="6176597" y="3625010"/>
            <a:ext cx="350004" cy="348128"/>
            <a:chOff x="-24353075" y="3891250"/>
            <a:chExt cx="293800" cy="292225"/>
          </a:xfrm>
        </p:grpSpPr>
        <p:sp>
          <p:nvSpPr>
            <p:cNvPr id="6819" name="Google Shape;6819;p85"/>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5"/>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1" name="Google Shape;6821;p85"/>
          <p:cNvGrpSpPr/>
          <p:nvPr/>
        </p:nvGrpSpPr>
        <p:grpSpPr>
          <a:xfrm>
            <a:off x="7960068" y="3173313"/>
            <a:ext cx="353757" cy="351463"/>
            <a:chOff x="-22845575" y="3504075"/>
            <a:chExt cx="296950" cy="295025"/>
          </a:xfrm>
        </p:grpSpPr>
        <p:sp>
          <p:nvSpPr>
            <p:cNvPr id="6822" name="Google Shape;6822;p85"/>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5"/>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85"/>
          <p:cNvGrpSpPr/>
          <p:nvPr/>
        </p:nvGrpSpPr>
        <p:grpSpPr>
          <a:xfrm>
            <a:off x="5753249" y="1306961"/>
            <a:ext cx="299344" cy="351880"/>
            <a:chOff x="-27691025" y="3175300"/>
            <a:chExt cx="251275" cy="295375"/>
          </a:xfrm>
        </p:grpSpPr>
        <p:sp>
          <p:nvSpPr>
            <p:cNvPr id="6825" name="Google Shape;6825;p85"/>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5"/>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5"/>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5"/>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85"/>
          <p:cNvGrpSpPr/>
          <p:nvPr/>
        </p:nvGrpSpPr>
        <p:grpSpPr>
          <a:xfrm>
            <a:off x="5725566" y="1825637"/>
            <a:ext cx="354710" cy="228015"/>
            <a:chOff x="-27721750" y="3598250"/>
            <a:chExt cx="297750" cy="191400"/>
          </a:xfrm>
        </p:grpSpPr>
        <p:sp>
          <p:nvSpPr>
            <p:cNvPr id="6830" name="Google Shape;6830;p85"/>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5"/>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85"/>
          <p:cNvGrpSpPr/>
          <p:nvPr/>
        </p:nvGrpSpPr>
        <p:grpSpPr>
          <a:xfrm>
            <a:off x="5726966" y="2219183"/>
            <a:ext cx="351910" cy="340980"/>
            <a:chOff x="-27719400" y="3925600"/>
            <a:chExt cx="295400" cy="286225"/>
          </a:xfrm>
        </p:grpSpPr>
        <p:sp>
          <p:nvSpPr>
            <p:cNvPr id="6833" name="Google Shape;6833;p85"/>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5"/>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5" name="Google Shape;6835;p85"/>
          <p:cNvGrpSpPr/>
          <p:nvPr/>
        </p:nvGrpSpPr>
        <p:grpSpPr>
          <a:xfrm>
            <a:off x="7948238" y="1306023"/>
            <a:ext cx="353757" cy="353757"/>
            <a:chOff x="-25834600" y="3176875"/>
            <a:chExt cx="296950" cy="296950"/>
          </a:xfrm>
        </p:grpSpPr>
        <p:sp>
          <p:nvSpPr>
            <p:cNvPr id="6836" name="Google Shape;6836;p85"/>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5"/>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5"/>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5"/>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5"/>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85"/>
          <p:cNvGrpSpPr/>
          <p:nvPr/>
        </p:nvGrpSpPr>
        <p:grpSpPr>
          <a:xfrm>
            <a:off x="7948238" y="1774024"/>
            <a:ext cx="353757" cy="331241"/>
            <a:chOff x="-25834600" y="3564375"/>
            <a:chExt cx="296950" cy="278050"/>
          </a:xfrm>
        </p:grpSpPr>
        <p:sp>
          <p:nvSpPr>
            <p:cNvPr id="6842" name="Google Shape;6842;p85"/>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5"/>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5"/>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5"/>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5"/>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5"/>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5"/>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5"/>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85"/>
          <p:cNvGrpSpPr/>
          <p:nvPr/>
        </p:nvGrpSpPr>
        <p:grpSpPr>
          <a:xfrm>
            <a:off x="7946362" y="2213376"/>
            <a:ext cx="357509" cy="352595"/>
            <a:chOff x="-25834600" y="3915850"/>
            <a:chExt cx="300100" cy="295975"/>
          </a:xfrm>
        </p:grpSpPr>
        <p:sp>
          <p:nvSpPr>
            <p:cNvPr id="6851" name="Google Shape;6851;p85"/>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5"/>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5"/>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4" name="Google Shape;6854;p85"/>
          <p:cNvGrpSpPr/>
          <p:nvPr/>
        </p:nvGrpSpPr>
        <p:grpSpPr>
          <a:xfrm>
            <a:off x="6681790" y="2694606"/>
            <a:ext cx="228968" cy="350987"/>
            <a:chOff x="-23930925" y="3149300"/>
            <a:chExt cx="192200" cy="294625"/>
          </a:xfrm>
        </p:grpSpPr>
        <p:sp>
          <p:nvSpPr>
            <p:cNvPr id="6855" name="Google Shape;6855;p85"/>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5"/>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5"/>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5"/>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85"/>
          <p:cNvGrpSpPr/>
          <p:nvPr/>
        </p:nvGrpSpPr>
        <p:grpSpPr>
          <a:xfrm>
            <a:off x="6638620" y="3173090"/>
            <a:ext cx="315307" cy="351910"/>
            <a:chOff x="-23962425" y="3519475"/>
            <a:chExt cx="264675" cy="295400"/>
          </a:xfrm>
        </p:grpSpPr>
        <p:sp>
          <p:nvSpPr>
            <p:cNvPr id="6860" name="Google Shape;6860;p85"/>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5"/>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2" name="Google Shape;6862;p85"/>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3" name="Google Shape;6863;p85"/>
          <p:cNvGrpSpPr/>
          <p:nvPr/>
        </p:nvGrpSpPr>
        <p:grpSpPr>
          <a:xfrm>
            <a:off x="8017295" y="3623134"/>
            <a:ext cx="239302" cy="351880"/>
            <a:chOff x="-22788075" y="3904625"/>
            <a:chExt cx="200875" cy="295375"/>
          </a:xfrm>
        </p:grpSpPr>
        <p:sp>
          <p:nvSpPr>
            <p:cNvPr id="6864" name="Google Shape;6864;p85"/>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5"/>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5"/>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5"/>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8" name="Google Shape;6868;p85"/>
          <p:cNvGrpSpPr/>
          <p:nvPr/>
        </p:nvGrpSpPr>
        <p:grpSpPr>
          <a:xfrm>
            <a:off x="6172593" y="1306499"/>
            <a:ext cx="354710" cy="352803"/>
            <a:chOff x="-27351575" y="3175300"/>
            <a:chExt cx="297750" cy="296150"/>
          </a:xfrm>
        </p:grpSpPr>
        <p:sp>
          <p:nvSpPr>
            <p:cNvPr id="6869" name="Google Shape;6869;p85"/>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5"/>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5"/>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5"/>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3" name="Google Shape;6873;p85"/>
          <p:cNvGrpSpPr/>
          <p:nvPr/>
        </p:nvGrpSpPr>
        <p:grpSpPr>
          <a:xfrm>
            <a:off x="6215302" y="1763109"/>
            <a:ext cx="269293" cy="353072"/>
            <a:chOff x="-27313750" y="3545275"/>
            <a:chExt cx="226050" cy="296375"/>
          </a:xfrm>
        </p:grpSpPr>
        <p:sp>
          <p:nvSpPr>
            <p:cNvPr id="6874" name="Google Shape;6874;p85"/>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5"/>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5"/>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85"/>
          <p:cNvGrpSpPr/>
          <p:nvPr/>
        </p:nvGrpSpPr>
        <p:grpSpPr>
          <a:xfrm>
            <a:off x="6172593" y="2211380"/>
            <a:ext cx="354710" cy="356586"/>
            <a:chOff x="-27351575" y="3915650"/>
            <a:chExt cx="297750" cy="299325"/>
          </a:xfrm>
        </p:grpSpPr>
        <p:sp>
          <p:nvSpPr>
            <p:cNvPr id="6878" name="Google Shape;6878;p85"/>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5"/>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85"/>
          <p:cNvGrpSpPr/>
          <p:nvPr/>
        </p:nvGrpSpPr>
        <p:grpSpPr>
          <a:xfrm>
            <a:off x="4860084" y="2693579"/>
            <a:ext cx="319060" cy="353042"/>
            <a:chOff x="-25445525" y="3175900"/>
            <a:chExt cx="267825" cy="296350"/>
          </a:xfrm>
        </p:grpSpPr>
        <p:sp>
          <p:nvSpPr>
            <p:cNvPr id="6881" name="Google Shape;6881;p85"/>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5"/>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5"/>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4" name="Google Shape;6884;p85"/>
          <p:cNvGrpSpPr/>
          <p:nvPr/>
        </p:nvGrpSpPr>
        <p:grpSpPr>
          <a:xfrm>
            <a:off x="4841797" y="3183902"/>
            <a:ext cx="355633" cy="330288"/>
            <a:chOff x="-25465200" y="3565175"/>
            <a:chExt cx="298525" cy="277250"/>
          </a:xfrm>
        </p:grpSpPr>
        <p:sp>
          <p:nvSpPr>
            <p:cNvPr id="6885" name="Google Shape;6885;p85"/>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5"/>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85"/>
          <p:cNvGrpSpPr/>
          <p:nvPr/>
        </p:nvGrpSpPr>
        <p:grpSpPr>
          <a:xfrm>
            <a:off x="4841336" y="3623432"/>
            <a:ext cx="356556" cy="351285"/>
            <a:chOff x="-25465200" y="3916150"/>
            <a:chExt cx="299300" cy="294875"/>
          </a:xfrm>
        </p:grpSpPr>
        <p:sp>
          <p:nvSpPr>
            <p:cNvPr id="6888" name="Google Shape;6888;p85"/>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5"/>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85"/>
          <p:cNvGrpSpPr/>
          <p:nvPr/>
        </p:nvGrpSpPr>
        <p:grpSpPr>
          <a:xfrm>
            <a:off x="7068775" y="2693698"/>
            <a:ext cx="351880" cy="352803"/>
            <a:chOff x="-23615075" y="3148525"/>
            <a:chExt cx="295375" cy="296150"/>
          </a:xfrm>
        </p:grpSpPr>
        <p:sp>
          <p:nvSpPr>
            <p:cNvPr id="6891" name="Google Shape;6891;p85"/>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5"/>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5"/>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5"/>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5" name="Google Shape;6895;p85"/>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6" name="Google Shape;6896;p85"/>
          <p:cNvGrpSpPr/>
          <p:nvPr/>
        </p:nvGrpSpPr>
        <p:grpSpPr>
          <a:xfrm>
            <a:off x="7068299" y="3632977"/>
            <a:ext cx="352833" cy="332194"/>
            <a:chOff x="-23615075" y="3906200"/>
            <a:chExt cx="296175" cy="278850"/>
          </a:xfrm>
        </p:grpSpPr>
        <p:sp>
          <p:nvSpPr>
            <p:cNvPr id="6897" name="Google Shape;6897;p85"/>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5"/>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5"/>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0" name="Google Shape;6900;p85"/>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1" name="Google Shape;6901;p85"/>
          <p:cNvGrpSpPr/>
          <p:nvPr/>
        </p:nvGrpSpPr>
        <p:grpSpPr>
          <a:xfrm>
            <a:off x="6617268" y="1306618"/>
            <a:ext cx="353757" cy="352565"/>
            <a:chOff x="-26980600" y="3175500"/>
            <a:chExt cx="296950" cy="295950"/>
          </a:xfrm>
        </p:grpSpPr>
        <p:sp>
          <p:nvSpPr>
            <p:cNvPr id="6902" name="Google Shape;6902;p85"/>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5"/>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5"/>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5" name="Google Shape;6905;p85"/>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6" name="Google Shape;6906;p85"/>
          <p:cNvGrpSpPr/>
          <p:nvPr/>
        </p:nvGrpSpPr>
        <p:grpSpPr>
          <a:xfrm>
            <a:off x="6617744" y="2245154"/>
            <a:ext cx="352803" cy="289039"/>
            <a:chOff x="-26981375" y="3951875"/>
            <a:chExt cx="296150" cy="242625"/>
          </a:xfrm>
        </p:grpSpPr>
        <p:sp>
          <p:nvSpPr>
            <p:cNvPr id="6907" name="Google Shape;6907;p85"/>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5"/>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5"/>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0" name="Google Shape;6910;p85"/>
          <p:cNvGrpSpPr/>
          <p:nvPr/>
        </p:nvGrpSpPr>
        <p:grpSpPr>
          <a:xfrm>
            <a:off x="5282787" y="2692745"/>
            <a:ext cx="351910" cy="354710"/>
            <a:chOff x="-25094250" y="3176075"/>
            <a:chExt cx="295400" cy="297750"/>
          </a:xfrm>
        </p:grpSpPr>
        <p:sp>
          <p:nvSpPr>
            <p:cNvPr id="6911" name="Google Shape;6911;p85"/>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5"/>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5"/>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85"/>
          <p:cNvGrpSpPr/>
          <p:nvPr/>
        </p:nvGrpSpPr>
        <p:grpSpPr>
          <a:xfrm>
            <a:off x="5282787" y="3173106"/>
            <a:ext cx="351910" cy="351880"/>
            <a:chOff x="-25094250" y="3547050"/>
            <a:chExt cx="295400" cy="295375"/>
          </a:xfrm>
        </p:grpSpPr>
        <p:sp>
          <p:nvSpPr>
            <p:cNvPr id="6915" name="Google Shape;6915;p85"/>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5"/>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5"/>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5"/>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5"/>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0" name="Google Shape;6920;p85"/>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1" name="Google Shape;6921;p85"/>
          <p:cNvGrpSpPr/>
          <p:nvPr/>
        </p:nvGrpSpPr>
        <p:grpSpPr>
          <a:xfrm>
            <a:off x="7514864" y="2693698"/>
            <a:ext cx="352803" cy="352803"/>
            <a:chOff x="-23245675" y="3148525"/>
            <a:chExt cx="296150" cy="296150"/>
          </a:xfrm>
        </p:grpSpPr>
        <p:sp>
          <p:nvSpPr>
            <p:cNvPr id="6922" name="Google Shape;6922;p85"/>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5"/>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5"/>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5" name="Google Shape;6925;p85"/>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6" name="Google Shape;6926;p85"/>
          <p:cNvGrpSpPr/>
          <p:nvPr/>
        </p:nvGrpSpPr>
        <p:grpSpPr>
          <a:xfrm>
            <a:off x="7515325" y="3622672"/>
            <a:ext cx="351880" cy="352803"/>
            <a:chOff x="-23244900" y="3888100"/>
            <a:chExt cx="295375" cy="296150"/>
          </a:xfrm>
        </p:grpSpPr>
        <p:sp>
          <p:nvSpPr>
            <p:cNvPr id="6927" name="Google Shape;6927;p85"/>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5"/>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5"/>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5"/>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5"/>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5"/>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5"/>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5"/>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5"/>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5"/>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5"/>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38" name="Google Shape;6938;p85"/>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5"/>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940" name="Google Shape;6940;p85"/>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 name="Shape 1183"/>
        <p:cNvGrpSpPr/>
        <p:nvPr/>
      </p:nvGrpSpPr>
      <p:grpSpPr>
        <a:xfrm>
          <a:off x="0" y="0"/>
          <a:ext cx="0" cy="0"/>
          <a:chOff x="0" y="0"/>
          <a:chExt cx="0" cy="0"/>
        </a:xfrm>
      </p:grpSpPr>
      <p:sp>
        <p:nvSpPr>
          <p:cNvPr id="1184" name="Google Shape;1184;p41"/>
          <p:cNvSpPr/>
          <p:nvPr/>
        </p:nvSpPr>
        <p:spPr>
          <a:xfrm flipH="1">
            <a:off x="8024775" y="3426700"/>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85" name="Google Shape;1185;p41"/>
          <p:cNvCxnSpPr/>
          <p:nvPr/>
        </p:nvCxnSpPr>
        <p:spPr>
          <a:xfrm>
            <a:off x="7521575" y="4675675"/>
            <a:ext cx="514500" cy="0"/>
          </a:xfrm>
          <a:prstGeom prst="straightConnector1">
            <a:avLst/>
          </a:prstGeom>
          <a:noFill/>
          <a:ln cap="flat" cmpd="sng" w="9525">
            <a:solidFill>
              <a:schemeClr val="lt1"/>
            </a:solidFill>
            <a:prstDash val="solid"/>
            <a:round/>
            <a:headEnd len="med" w="med" type="none"/>
            <a:tailEnd len="med" w="med" type="none"/>
          </a:ln>
        </p:spPr>
      </p:cxnSp>
      <p:sp>
        <p:nvSpPr>
          <p:cNvPr id="1186" name="Google Shape;1186;p41"/>
          <p:cNvSpPr/>
          <p:nvPr/>
        </p:nvSpPr>
        <p:spPr>
          <a:xfrm flipH="1">
            <a:off x="7519950" y="3426700"/>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1"/>
          <p:cNvSpPr/>
          <p:nvPr/>
        </p:nvSpPr>
        <p:spPr>
          <a:xfrm flipH="1">
            <a:off x="2605110" y="1710541"/>
            <a:ext cx="1168517" cy="116951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188" name="Google Shape;1188;p41"/>
          <p:cNvSpPr txBox="1"/>
          <p:nvPr>
            <p:ph idx="1" type="subTitle"/>
          </p:nvPr>
        </p:nvSpPr>
        <p:spPr>
          <a:xfrm>
            <a:off x="3878507" y="2951225"/>
            <a:ext cx="3432000" cy="67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1189" name="Google Shape;1189;p41"/>
          <p:cNvSpPr txBox="1"/>
          <p:nvPr>
            <p:ph type="title"/>
          </p:nvPr>
        </p:nvSpPr>
        <p:spPr>
          <a:xfrm>
            <a:off x="3878475" y="1514850"/>
            <a:ext cx="3643200" cy="1551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 NAME</a:t>
            </a:r>
            <a:endParaRPr/>
          </a:p>
        </p:txBody>
      </p:sp>
      <p:sp>
        <p:nvSpPr>
          <p:cNvPr id="1190" name="Google Shape;1190;p41"/>
          <p:cNvSpPr txBox="1"/>
          <p:nvPr>
            <p:ph idx="2" type="title"/>
          </p:nvPr>
        </p:nvSpPr>
        <p:spPr>
          <a:xfrm>
            <a:off x="2605163" y="1874400"/>
            <a:ext cx="11685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91" name="Google Shape;1191;p41"/>
          <p:cNvSpPr/>
          <p:nvPr/>
        </p:nvSpPr>
        <p:spPr>
          <a:xfrm>
            <a:off x="-176550" y="-9525"/>
            <a:ext cx="1451725" cy="1540725"/>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1"/>
          <p:cNvSpPr/>
          <p:nvPr/>
        </p:nvSpPr>
        <p:spPr>
          <a:xfrm>
            <a:off x="382675" y="335700"/>
            <a:ext cx="1799225" cy="1813500"/>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1"/>
          <p:cNvSpPr/>
          <p:nvPr/>
        </p:nvSpPr>
        <p:spPr>
          <a:xfrm>
            <a:off x="368425" y="336275"/>
            <a:ext cx="868525" cy="1068825"/>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1"/>
          <p:cNvSpPr/>
          <p:nvPr/>
        </p:nvSpPr>
        <p:spPr>
          <a:xfrm>
            <a:off x="7818400" y="-9525"/>
            <a:ext cx="1325600" cy="2199800"/>
          </a:xfrm>
          <a:custGeom>
            <a:rect b="b" l="l" r="r" t="t"/>
            <a:pathLst>
              <a:path extrusionOk="0" h="87992" w="53024">
                <a:moveTo>
                  <a:pt x="0" y="0"/>
                </a:moveTo>
                <a:lnTo>
                  <a:pt x="0" y="61469"/>
                </a:lnTo>
                <a:cubicBezTo>
                  <a:pt x="0" y="76122"/>
                  <a:pt x="11869" y="87992"/>
                  <a:pt x="26523" y="87992"/>
                </a:cubicBezTo>
                <a:cubicBezTo>
                  <a:pt x="41154" y="87992"/>
                  <a:pt x="53023" y="76122"/>
                  <a:pt x="53023" y="61469"/>
                </a:cubicBezTo>
                <a:lnTo>
                  <a:pt x="530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1"/>
          <p:cNvSpPr/>
          <p:nvPr/>
        </p:nvSpPr>
        <p:spPr>
          <a:xfrm>
            <a:off x="7519950" y="259800"/>
            <a:ext cx="1325600" cy="2199825"/>
          </a:xfrm>
          <a:custGeom>
            <a:rect b="b" l="l" r="r" t="t"/>
            <a:pathLst>
              <a:path extrusionOk="0" fill="none" h="87993" w="53024">
                <a:moveTo>
                  <a:pt x="1" y="1"/>
                </a:moveTo>
                <a:lnTo>
                  <a:pt x="1" y="61492"/>
                </a:lnTo>
                <a:cubicBezTo>
                  <a:pt x="1" y="76123"/>
                  <a:pt x="11870" y="87992"/>
                  <a:pt x="26501" y="87992"/>
                </a:cubicBezTo>
                <a:lnTo>
                  <a:pt x="26501" y="87992"/>
                </a:lnTo>
                <a:cubicBezTo>
                  <a:pt x="41155" y="87992"/>
                  <a:pt x="53024" y="76123"/>
                  <a:pt x="53024" y="61492"/>
                </a:cubicBezTo>
                <a:lnTo>
                  <a:pt x="53024" y="1"/>
                </a:lnTo>
                <a:close/>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1"/>
          <p:cNvSpPr/>
          <p:nvPr/>
        </p:nvSpPr>
        <p:spPr>
          <a:xfrm>
            <a:off x="8182450" y="259825"/>
            <a:ext cx="25" cy="2199757"/>
          </a:xfrm>
          <a:custGeom>
            <a:rect b="b" l="l" r="r" t="t"/>
            <a:pathLst>
              <a:path extrusionOk="0" fill="none" h="91485" w="1">
                <a:moveTo>
                  <a:pt x="1" y="91484"/>
                </a:moveTo>
                <a:lnTo>
                  <a:pt x="1"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97" name="Google Shape;1197;p41"/>
          <p:cNvCxnSpPr/>
          <p:nvPr/>
        </p:nvCxnSpPr>
        <p:spPr>
          <a:xfrm>
            <a:off x="7521575" y="3708400"/>
            <a:ext cx="514500" cy="0"/>
          </a:xfrm>
          <a:prstGeom prst="straightConnector1">
            <a:avLst/>
          </a:prstGeom>
          <a:noFill/>
          <a:ln cap="flat" cmpd="sng" w="9525">
            <a:solidFill>
              <a:schemeClr val="lt1"/>
            </a:solidFill>
            <a:prstDash val="solid"/>
            <a:round/>
            <a:headEnd len="med" w="med" type="none"/>
            <a:tailEnd len="med" w="med" type="none"/>
          </a:ln>
        </p:spPr>
      </p:cxnSp>
      <p:cxnSp>
        <p:nvCxnSpPr>
          <p:cNvPr id="1198" name="Google Shape;1198;p41"/>
          <p:cNvCxnSpPr/>
          <p:nvPr/>
        </p:nvCxnSpPr>
        <p:spPr>
          <a:xfrm>
            <a:off x="7521575" y="3901855"/>
            <a:ext cx="514500" cy="0"/>
          </a:xfrm>
          <a:prstGeom prst="straightConnector1">
            <a:avLst/>
          </a:prstGeom>
          <a:noFill/>
          <a:ln cap="flat" cmpd="sng" w="9525">
            <a:solidFill>
              <a:schemeClr val="lt1"/>
            </a:solidFill>
            <a:prstDash val="solid"/>
            <a:round/>
            <a:headEnd len="med" w="med" type="none"/>
            <a:tailEnd len="med" w="med" type="none"/>
          </a:ln>
        </p:spPr>
      </p:cxnSp>
      <p:cxnSp>
        <p:nvCxnSpPr>
          <p:cNvPr id="1199" name="Google Shape;1199;p41"/>
          <p:cNvCxnSpPr/>
          <p:nvPr/>
        </p:nvCxnSpPr>
        <p:spPr>
          <a:xfrm>
            <a:off x="7521575" y="4095310"/>
            <a:ext cx="514500" cy="0"/>
          </a:xfrm>
          <a:prstGeom prst="straightConnector1">
            <a:avLst/>
          </a:prstGeom>
          <a:noFill/>
          <a:ln cap="flat" cmpd="sng" w="9525">
            <a:solidFill>
              <a:schemeClr val="lt1"/>
            </a:solidFill>
            <a:prstDash val="solid"/>
            <a:round/>
            <a:headEnd len="med" w="med" type="none"/>
            <a:tailEnd len="med" w="med" type="none"/>
          </a:ln>
        </p:spPr>
      </p:cxnSp>
      <p:cxnSp>
        <p:nvCxnSpPr>
          <p:cNvPr id="1200" name="Google Shape;1200;p41"/>
          <p:cNvCxnSpPr/>
          <p:nvPr/>
        </p:nvCxnSpPr>
        <p:spPr>
          <a:xfrm>
            <a:off x="7521575" y="4288765"/>
            <a:ext cx="514500" cy="0"/>
          </a:xfrm>
          <a:prstGeom prst="straightConnector1">
            <a:avLst/>
          </a:prstGeom>
          <a:noFill/>
          <a:ln cap="flat" cmpd="sng" w="9525">
            <a:solidFill>
              <a:schemeClr val="lt1"/>
            </a:solidFill>
            <a:prstDash val="solid"/>
            <a:round/>
            <a:headEnd len="med" w="med" type="none"/>
            <a:tailEnd len="med" w="med" type="none"/>
          </a:ln>
        </p:spPr>
      </p:cxnSp>
      <p:cxnSp>
        <p:nvCxnSpPr>
          <p:cNvPr id="1201" name="Google Shape;1201;p41"/>
          <p:cNvCxnSpPr/>
          <p:nvPr/>
        </p:nvCxnSpPr>
        <p:spPr>
          <a:xfrm>
            <a:off x="7521575" y="4482220"/>
            <a:ext cx="514500" cy="0"/>
          </a:xfrm>
          <a:prstGeom prst="straightConnector1">
            <a:avLst/>
          </a:prstGeom>
          <a:noFill/>
          <a:ln cap="flat" cmpd="sng" w="9525">
            <a:solidFill>
              <a:schemeClr val="lt1"/>
            </a:solidFill>
            <a:prstDash val="solid"/>
            <a:round/>
            <a:headEnd len="med" w="med" type="none"/>
            <a:tailEnd len="med" w="med" type="none"/>
          </a:ln>
        </p:spPr>
      </p:cxnSp>
      <p:grpSp>
        <p:nvGrpSpPr>
          <p:cNvPr id="1202" name="Google Shape;1202;p41"/>
          <p:cNvGrpSpPr/>
          <p:nvPr/>
        </p:nvGrpSpPr>
        <p:grpSpPr>
          <a:xfrm rot="5400000">
            <a:off x="4099124" y="-1230226"/>
            <a:ext cx="971525" cy="3431977"/>
            <a:chOff x="8399466" y="3067247"/>
            <a:chExt cx="748133" cy="2642828"/>
          </a:xfrm>
        </p:grpSpPr>
        <p:sp>
          <p:nvSpPr>
            <p:cNvPr id="1203" name="Google Shape;1203;p41"/>
            <p:cNvSpPr/>
            <p:nvPr/>
          </p:nvSpPr>
          <p:spPr>
            <a:xfrm>
              <a:off x="8400019" y="438890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1"/>
            <p:cNvSpPr/>
            <p:nvPr/>
          </p:nvSpPr>
          <p:spPr>
            <a:xfrm>
              <a:off x="8400019" y="419978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1"/>
            <p:cNvSpPr/>
            <p:nvPr/>
          </p:nvSpPr>
          <p:spPr>
            <a:xfrm>
              <a:off x="8400019" y="40112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1"/>
            <p:cNvSpPr/>
            <p:nvPr/>
          </p:nvSpPr>
          <p:spPr>
            <a:xfrm>
              <a:off x="8400019" y="38226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1"/>
            <p:cNvSpPr/>
            <p:nvPr/>
          </p:nvSpPr>
          <p:spPr>
            <a:xfrm>
              <a:off x="8400019" y="363350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1"/>
            <p:cNvSpPr/>
            <p:nvPr/>
          </p:nvSpPr>
          <p:spPr>
            <a:xfrm>
              <a:off x="8400019" y="344494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1"/>
            <p:cNvSpPr/>
            <p:nvPr/>
          </p:nvSpPr>
          <p:spPr>
            <a:xfrm>
              <a:off x="8400019" y="325635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1"/>
            <p:cNvSpPr/>
            <p:nvPr/>
          </p:nvSpPr>
          <p:spPr>
            <a:xfrm>
              <a:off x="8966305"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1"/>
            <p:cNvSpPr/>
            <p:nvPr/>
          </p:nvSpPr>
          <p:spPr>
            <a:xfrm>
              <a:off x="8777715"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1"/>
            <p:cNvSpPr/>
            <p:nvPr/>
          </p:nvSpPr>
          <p:spPr>
            <a:xfrm>
              <a:off x="8588590"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1"/>
            <p:cNvSpPr/>
            <p:nvPr/>
          </p:nvSpPr>
          <p:spPr>
            <a:xfrm>
              <a:off x="8399466"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1"/>
            <p:cNvSpPr/>
            <p:nvPr/>
          </p:nvSpPr>
          <p:spPr>
            <a:xfrm>
              <a:off x="8400019" y="3067775"/>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1"/>
            <p:cNvSpPr/>
            <p:nvPr/>
          </p:nvSpPr>
          <p:spPr>
            <a:xfrm>
              <a:off x="8400019" y="5710051"/>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1"/>
            <p:cNvSpPr/>
            <p:nvPr/>
          </p:nvSpPr>
          <p:spPr>
            <a:xfrm>
              <a:off x="8400019" y="5520933"/>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1"/>
            <p:cNvSpPr/>
            <p:nvPr/>
          </p:nvSpPr>
          <p:spPr>
            <a:xfrm>
              <a:off x="8400019" y="53323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1"/>
            <p:cNvSpPr/>
            <p:nvPr/>
          </p:nvSpPr>
          <p:spPr>
            <a:xfrm>
              <a:off x="8400019" y="51437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1"/>
            <p:cNvSpPr/>
            <p:nvPr/>
          </p:nvSpPr>
          <p:spPr>
            <a:xfrm>
              <a:off x="8400019" y="4954650"/>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1"/>
            <p:cNvSpPr/>
            <p:nvPr/>
          </p:nvSpPr>
          <p:spPr>
            <a:xfrm>
              <a:off x="8400019" y="4766091"/>
              <a:ext cx="743921" cy="24"/>
            </a:xfrm>
            <a:custGeom>
              <a:rect b="b" l="l" r="r" t="t"/>
              <a:pathLst>
                <a:path extrusionOk="0" fill="none" h="1" w="85459">
                  <a:moveTo>
                    <a:pt x="0" y="0"/>
                  </a:moveTo>
                  <a:lnTo>
                    <a:pt x="85458" y="0"/>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1"/>
            <p:cNvSpPr/>
            <p:nvPr/>
          </p:nvSpPr>
          <p:spPr>
            <a:xfrm>
              <a:off x="8400019" y="4577508"/>
              <a:ext cx="743921" cy="24"/>
            </a:xfrm>
            <a:custGeom>
              <a:rect b="b" l="l" r="r" t="t"/>
              <a:pathLst>
                <a:path extrusionOk="0" fill="none" h="1" w="85459">
                  <a:moveTo>
                    <a:pt x="0" y="1"/>
                  </a:moveTo>
                  <a:lnTo>
                    <a:pt x="85458" y="1"/>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1"/>
            <p:cNvSpPr/>
            <p:nvPr/>
          </p:nvSpPr>
          <p:spPr>
            <a:xfrm>
              <a:off x="9147574" y="3067247"/>
              <a:ext cx="24" cy="2642789"/>
            </a:xfrm>
            <a:custGeom>
              <a:rect b="b" l="l" r="r" t="t"/>
              <a:pathLst>
                <a:path extrusionOk="0" fill="none" h="85458" w="1">
                  <a:moveTo>
                    <a:pt x="0" y="0"/>
                  </a:moveTo>
                  <a:lnTo>
                    <a:pt x="0" y="85458"/>
                  </a:lnTo>
                </a:path>
              </a:pathLst>
            </a:custGeom>
            <a:no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44" name="Shape 6944"/>
        <p:cNvGrpSpPr/>
        <p:nvPr/>
      </p:nvGrpSpPr>
      <p:grpSpPr>
        <a:xfrm>
          <a:off x="0" y="0"/>
          <a:ext cx="0" cy="0"/>
          <a:chOff x="0" y="0"/>
          <a:chExt cx="0" cy="0"/>
        </a:xfrm>
      </p:grpSpPr>
      <p:sp>
        <p:nvSpPr>
          <p:cNvPr id="6945" name="Google Shape;6945;p86"/>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6" name="Google Shape;6946;p86"/>
          <p:cNvGrpSpPr/>
          <p:nvPr/>
        </p:nvGrpSpPr>
        <p:grpSpPr>
          <a:xfrm>
            <a:off x="832654" y="1819647"/>
            <a:ext cx="367261" cy="367261"/>
            <a:chOff x="-65145700" y="3727425"/>
            <a:chExt cx="317425" cy="317425"/>
          </a:xfrm>
        </p:grpSpPr>
        <p:sp>
          <p:nvSpPr>
            <p:cNvPr id="6947" name="Google Shape;6947;p86"/>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6"/>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9" name="Google Shape;6949;p86"/>
          <p:cNvGrpSpPr/>
          <p:nvPr/>
        </p:nvGrpSpPr>
        <p:grpSpPr>
          <a:xfrm>
            <a:off x="835851" y="2248561"/>
            <a:ext cx="360868" cy="367261"/>
            <a:chOff x="-65144125" y="4094450"/>
            <a:chExt cx="311900" cy="317425"/>
          </a:xfrm>
        </p:grpSpPr>
        <p:sp>
          <p:nvSpPr>
            <p:cNvPr id="6950" name="Google Shape;6950;p86"/>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6"/>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6"/>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3" name="Google Shape;6953;p86"/>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4" name="Google Shape;6954;p86"/>
          <p:cNvGrpSpPr/>
          <p:nvPr/>
        </p:nvGrpSpPr>
        <p:grpSpPr>
          <a:xfrm>
            <a:off x="3039420" y="1819256"/>
            <a:ext cx="370645" cy="368042"/>
            <a:chOff x="-63250675" y="3744075"/>
            <a:chExt cx="320350" cy="318100"/>
          </a:xfrm>
        </p:grpSpPr>
        <p:sp>
          <p:nvSpPr>
            <p:cNvPr id="6955" name="Google Shape;6955;p86"/>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6"/>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6"/>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86"/>
          <p:cNvGrpSpPr/>
          <p:nvPr/>
        </p:nvGrpSpPr>
        <p:grpSpPr>
          <a:xfrm>
            <a:off x="3041112" y="2248561"/>
            <a:ext cx="367261" cy="367261"/>
            <a:chOff x="-63250675" y="4110200"/>
            <a:chExt cx="317425" cy="317425"/>
          </a:xfrm>
        </p:grpSpPr>
        <p:sp>
          <p:nvSpPr>
            <p:cNvPr id="6959" name="Google Shape;6959;p86"/>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6"/>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6"/>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6"/>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6"/>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6"/>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6"/>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6"/>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6"/>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86"/>
          <p:cNvGrpSpPr/>
          <p:nvPr/>
        </p:nvGrpSpPr>
        <p:grpSpPr>
          <a:xfrm>
            <a:off x="1720159" y="2745656"/>
            <a:ext cx="359075" cy="358844"/>
            <a:chOff x="-61351725" y="3372400"/>
            <a:chExt cx="310350" cy="310150"/>
          </a:xfrm>
        </p:grpSpPr>
        <p:sp>
          <p:nvSpPr>
            <p:cNvPr id="6969" name="Google Shape;6969;p86"/>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6"/>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6"/>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86"/>
          <p:cNvGrpSpPr/>
          <p:nvPr/>
        </p:nvGrpSpPr>
        <p:grpSpPr>
          <a:xfrm>
            <a:off x="1716514" y="3208713"/>
            <a:ext cx="366364" cy="333534"/>
            <a:chOff x="-61354875" y="3751050"/>
            <a:chExt cx="316650" cy="288275"/>
          </a:xfrm>
        </p:grpSpPr>
        <p:sp>
          <p:nvSpPr>
            <p:cNvPr id="6973" name="Google Shape;6973;p86"/>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6"/>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6"/>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6" name="Google Shape;6976;p86"/>
          <p:cNvGrpSpPr/>
          <p:nvPr/>
        </p:nvGrpSpPr>
        <p:grpSpPr>
          <a:xfrm>
            <a:off x="1716514" y="3650352"/>
            <a:ext cx="366364" cy="367290"/>
            <a:chOff x="-61354875" y="4101525"/>
            <a:chExt cx="316650" cy="317450"/>
          </a:xfrm>
        </p:grpSpPr>
        <p:sp>
          <p:nvSpPr>
            <p:cNvPr id="6977" name="Google Shape;6977;p86"/>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6"/>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86"/>
          <p:cNvGrpSpPr/>
          <p:nvPr/>
        </p:nvGrpSpPr>
        <p:grpSpPr>
          <a:xfrm>
            <a:off x="3932949" y="2742228"/>
            <a:ext cx="368157" cy="365699"/>
            <a:chOff x="-59470075" y="3308975"/>
            <a:chExt cx="318200" cy="316075"/>
          </a:xfrm>
        </p:grpSpPr>
        <p:sp>
          <p:nvSpPr>
            <p:cNvPr id="6980" name="Google Shape;6980;p86"/>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6"/>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6"/>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6"/>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6"/>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6"/>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6"/>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6"/>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6"/>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9" name="Google Shape;6989;p86"/>
          <p:cNvGrpSpPr/>
          <p:nvPr/>
        </p:nvGrpSpPr>
        <p:grpSpPr>
          <a:xfrm>
            <a:off x="1278379" y="1377933"/>
            <a:ext cx="367261" cy="364686"/>
            <a:chOff x="-64781025" y="3361050"/>
            <a:chExt cx="317425" cy="315200"/>
          </a:xfrm>
        </p:grpSpPr>
        <p:sp>
          <p:nvSpPr>
            <p:cNvPr id="6990" name="Google Shape;6990;p86"/>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6"/>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6"/>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6"/>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4" name="Google Shape;6994;p86"/>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6"/>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6"/>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7" name="Google Shape;6997;p86"/>
          <p:cNvGrpSpPr/>
          <p:nvPr/>
        </p:nvGrpSpPr>
        <p:grpSpPr>
          <a:xfrm>
            <a:off x="3482779" y="1819372"/>
            <a:ext cx="382765" cy="367810"/>
            <a:chOff x="-62890750" y="3747425"/>
            <a:chExt cx="330825" cy="317900"/>
          </a:xfrm>
        </p:grpSpPr>
        <p:sp>
          <p:nvSpPr>
            <p:cNvPr id="6998" name="Google Shape;6998;p86"/>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6"/>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6"/>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6"/>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6"/>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6"/>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6"/>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6"/>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6"/>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6"/>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6"/>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6"/>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6"/>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86"/>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86"/>
          <p:cNvGrpSpPr/>
          <p:nvPr/>
        </p:nvGrpSpPr>
        <p:grpSpPr>
          <a:xfrm>
            <a:off x="3490531" y="2249009"/>
            <a:ext cx="367261" cy="366364"/>
            <a:chOff x="-62884425" y="4111775"/>
            <a:chExt cx="317425" cy="316650"/>
          </a:xfrm>
        </p:grpSpPr>
        <p:sp>
          <p:nvSpPr>
            <p:cNvPr id="7013" name="Google Shape;7013;p86"/>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86"/>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86"/>
          <p:cNvGrpSpPr/>
          <p:nvPr/>
        </p:nvGrpSpPr>
        <p:grpSpPr>
          <a:xfrm>
            <a:off x="2163165" y="2745078"/>
            <a:ext cx="365438" cy="360001"/>
            <a:chOff x="-60991775" y="3376900"/>
            <a:chExt cx="315850" cy="311150"/>
          </a:xfrm>
        </p:grpSpPr>
        <p:sp>
          <p:nvSpPr>
            <p:cNvPr id="7016" name="Google Shape;7016;p86"/>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86"/>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6"/>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86"/>
          <p:cNvGrpSpPr/>
          <p:nvPr/>
        </p:nvGrpSpPr>
        <p:grpSpPr>
          <a:xfrm>
            <a:off x="2162702" y="3195942"/>
            <a:ext cx="366364" cy="359075"/>
            <a:chOff x="-60988625" y="3740800"/>
            <a:chExt cx="316650" cy="310350"/>
          </a:xfrm>
        </p:grpSpPr>
        <p:sp>
          <p:nvSpPr>
            <p:cNvPr id="7020" name="Google Shape;7020;p86"/>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6"/>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6"/>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86"/>
          <p:cNvGrpSpPr/>
          <p:nvPr/>
        </p:nvGrpSpPr>
        <p:grpSpPr>
          <a:xfrm>
            <a:off x="2162702" y="3651393"/>
            <a:ext cx="366364" cy="365207"/>
            <a:chOff x="-60987850" y="4100950"/>
            <a:chExt cx="316650" cy="315650"/>
          </a:xfrm>
        </p:grpSpPr>
        <p:sp>
          <p:nvSpPr>
            <p:cNvPr id="7024" name="Google Shape;7024;p86"/>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86"/>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6"/>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6"/>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6"/>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86"/>
          <p:cNvGrpSpPr/>
          <p:nvPr/>
        </p:nvGrpSpPr>
        <p:grpSpPr>
          <a:xfrm>
            <a:off x="3932486" y="3196853"/>
            <a:ext cx="369083" cy="357253"/>
            <a:chOff x="-59447250" y="3706150"/>
            <a:chExt cx="319000" cy="308775"/>
          </a:xfrm>
        </p:grpSpPr>
        <p:sp>
          <p:nvSpPr>
            <p:cNvPr id="7030" name="Google Shape;7030;p86"/>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86"/>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86"/>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6"/>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86"/>
          <p:cNvGrpSpPr/>
          <p:nvPr/>
        </p:nvGrpSpPr>
        <p:grpSpPr>
          <a:xfrm>
            <a:off x="1721214" y="1378164"/>
            <a:ext cx="368186" cy="364224"/>
            <a:chOff x="-64406125" y="3362225"/>
            <a:chExt cx="318225" cy="314800"/>
          </a:xfrm>
        </p:grpSpPr>
        <p:sp>
          <p:nvSpPr>
            <p:cNvPr id="7035" name="Google Shape;7035;p86"/>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86"/>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7" name="Google Shape;7037;p86"/>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8" name="Google Shape;7038;p86"/>
          <p:cNvGrpSpPr/>
          <p:nvPr/>
        </p:nvGrpSpPr>
        <p:grpSpPr>
          <a:xfrm>
            <a:off x="1721677" y="2249009"/>
            <a:ext cx="367261" cy="366364"/>
            <a:chOff x="-64410850" y="4094450"/>
            <a:chExt cx="317425" cy="316650"/>
          </a:xfrm>
        </p:grpSpPr>
        <p:sp>
          <p:nvSpPr>
            <p:cNvPr id="7039" name="Google Shape;7039;p86"/>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86"/>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6"/>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2" name="Google Shape;7042;p86"/>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3" name="Google Shape;7043;p86"/>
          <p:cNvGrpSpPr/>
          <p:nvPr/>
        </p:nvGrpSpPr>
        <p:grpSpPr>
          <a:xfrm>
            <a:off x="3943225" y="1819083"/>
            <a:ext cx="365467" cy="368389"/>
            <a:chOff x="-62516625" y="3743175"/>
            <a:chExt cx="315875" cy="318400"/>
          </a:xfrm>
        </p:grpSpPr>
        <p:sp>
          <p:nvSpPr>
            <p:cNvPr id="7044" name="Google Shape;7044;p86"/>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86"/>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6" name="Google Shape;7046;p86"/>
          <p:cNvGrpSpPr/>
          <p:nvPr/>
        </p:nvGrpSpPr>
        <p:grpSpPr>
          <a:xfrm>
            <a:off x="3950065" y="2269054"/>
            <a:ext cx="351786" cy="326274"/>
            <a:chOff x="-62511900" y="4129100"/>
            <a:chExt cx="304050" cy="282000"/>
          </a:xfrm>
        </p:grpSpPr>
        <p:sp>
          <p:nvSpPr>
            <p:cNvPr id="7047" name="Google Shape;7047;p86"/>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86"/>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86"/>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86"/>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86"/>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2" name="Google Shape;7052;p86"/>
          <p:cNvGrpSpPr/>
          <p:nvPr/>
        </p:nvGrpSpPr>
        <p:grpSpPr>
          <a:xfrm>
            <a:off x="2628187" y="2741448"/>
            <a:ext cx="310770" cy="367261"/>
            <a:chOff x="-60597975" y="3367475"/>
            <a:chExt cx="268600" cy="317425"/>
          </a:xfrm>
        </p:grpSpPr>
        <p:sp>
          <p:nvSpPr>
            <p:cNvPr id="7053" name="Google Shape;7053;p86"/>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86"/>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86"/>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86"/>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86"/>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8" name="Google Shape;7058;p86"/>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9" name="Google Shape;7059;p86"/>
          <p:cNvGrpSpPr/>
          <p:nvPr/>
        </p:nvGrpSpPr>
        <p:grpSpPr>
          <a:xfrm>
            <a:off x="2600390" y="3702764"/>
            <a:ext cx="366364" cy="262465"/>
            <a:chOff x="-60621600" y="4145650"/>
            <a:chExt cx="316650" cy="226850"/>
          </a:xfrm>
        </p:grpSpPr>
        <p:sp>
          <p:nvSpPr>
            <p:cNvPr id="7060" name="Google Shape;7060;p86"/>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6"/>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86"/>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3" name="Google Shape;7063;p86"/>
          <p:cNvGrpSpPr/>
          <p:nvPr/>
        </p:nvGrpSpPr>
        <p:grpSpPr>
          <a:xfrm>
            <a:off x="3937042" y="3651263"/>
            <a:ext cx="359972" cy="365467"/>
            <a:chOff x="-59400775" y="4084200"/>
            <a:chExt cx="311125" cy="315875"/>
          </a:xfrm>
        </p:grpSpPr>
        <p:sp>
          <p:nvSpPr>
            <p:cNvPr id="7064" name="Google Shape;7064;p86"/>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86"/>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86"/>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86"/>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86"/>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6"/>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86"/>
          <p:cNvGrpSpPr/>
          <p:nvPr/>
        </p:nvGrpSpPr>
        <p:grpSpPr>
          <a:xfrm>
            <a:off x="2161136" y="1377094"/>
            <a:ext cx="365438" cy="366364"/>
            <a:chOff x="-64044600" y="3360375"/>
            <a:chExt cx="315850" cy="316650"/>
          </a:xfrm>
        </p:grpSpPr>
        <p:sp>
          <p:nvSpPr>
            <p:cNvPr id="7071" name="Google Shape;7071;p86"/>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6"/>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86"/>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86"/>
          <p:cNvGrpSpPr/>
          <p:nvPr/>
        </p:nvGrpSpPr>
        <p:grpSpPr>
          <a:xfrm>
            <a:off x="2187559" y="1819647"/>
            <a:ext cx="312592" cy="367261"/>
            <a:chOff x="-64022550" y="3727425"/>
            <a:chExt cx="270175" cy="317425"/>
          </a:xfrm>
        </p:grpSpPr>
        <p:sp>
          <p:nvSpPr>
            <p:cNvPr id="7075" name="Google Shape;7075;p86"/>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86"/>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86"/>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86"/>
          <p:cNvGrpSpPr/>
          <p:nvPr/>
        </p:nvGrpSpPr>
        <p:grpSpPr>
          <a:xfrm>
            <a:off x="2211697" y="2248547"/>
            <a:ext cx="264317" cy="367290"/>
            <a:chOff x="-64001300" y="4093650"/>
            <a:chExt cx="228450" cy="317450"/>
          </a:xfrm>
        </p:grpSpPr>
        <p:sp>
          <p:nvSpPr>
            <p:cNvPr id="7079" name="Google Shape;7079;p86"/>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86"/>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86"/>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86"/>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3" name="Google Shape;7083;p86"/>
          <p:cNvGrpSpPr/>
          <p:nvPr/>
        </p:nvGrpSpPr>
        <p:grpSpPr>
          <a:xfrm>
            <a:off x="830701" y="2741838"/>
            <a:ext cx="359972" cy="366480"/>
            <a:chOff x="-62148800" y="3377700"/>
            <a:chExt cx="311125" cy="316750"/>
          </a:xfrm>
        </p:grpSpPr>
        <p:sp>
          <p:nvSpPr>
            <p:cNvPr id="7084" name="Google Shape;7084;p86"/>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6"/>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86"/>
          <p:cNvGrpSpPr/>
          <p:nvPr/>
        </p:nvGrpSpPr>
        <p:grpSpPr>
          <a:xfrm>
            <a:off x="826608" y="3191835"/>
            <a:ext cx="368157" cy="367290"/>
            <a:chOff x="-62154300" y="3743950"/>
            <a:chExt cx="318200" cy="317450"/>
          </a:xfrm>
        </p:grpSpPr>
        <p:sp>
          <p:nvSpPr>
            <p:cNvPr id="7087" name="Google Shape;7087;p86"/>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6"/>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86"/>
          <p:cNvGrpSpPr/>
          <p:nvPr/>
        </p:nvGrpSpPr>
        <p:grpSpPr>
          <a:xfrm>
            <a:off x="826594" y="3650815"/>
            <a:ext cx="368186" cy="366364"/>
            <a:chOff x="-62151950" y="4111775"/>
            <a:chExt cx="318225" cy="316650"/>
          </a:xfrm>
        </p:grpSpPr>
        <p:sp>
          <p:nvSpPr>
            <p:cNvPr id="7090" name="Google Shape;7090;p86"/>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6"/>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6"/>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6"/>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86"/>
          <p:cNvGrpSpPr/>
          <p:nvPr/>
        </p:nvGrpSpPr>
        <p:grpSpPr>
          <a:xfrm>
            <a:off x="3045218" y="2741361"/>
            <a:ext cx="368157" cy="367434"/>
            <a:chOff x="-60254550" y="3367325"/>
            <a:chExt cx="318200" cy="317575"/>
          </a:xfrm>
        </p:grpSpPr>
        <p:sp>
          <p:nvSpPr>
            <p:cNvPr id="7095" name="Google Shape;7095;p86"/>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86"/>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86"/>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86"/>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86"/>
          <p:cNvGrpSpPr/>
          <p:nvPr/>
        </p:nvGrpSpPr>
        <p:grpSpPr>
          <a:xfrm>
            <a:off x="3046115" y="3192355"/>
            <a:ext cx="366364" cy="366248"/>
            <a:chOff x="-60255350" y="3733825"/>
            <a:chExt cx="316650" cy="316550"/>
          </a:xfrm>
        </p:grpSpPr>
        <p:sp>
          <p:nvSpPr>
            <p:cNvPr id="7100" name="Google Shape;7100;p86"/>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86"/>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86"/>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6"/>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6"/>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86"/>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86"/>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86"/>
          <p:cNvGrpSpPr/>
          <p:nvPr/>
        </p:nvGrpSpPr>
        <p:grpSpPr>
          <a:xfrm>
            <a:off x="3073912" y="3651263"/>
            <a:ext cx="310770" cy="365467"/>
            <a:chOff x="-60232500" y="4101525"/>
            <a:chExt cx="268600" cy="315875"/>
          </a:xfrm>
        </p:grpSpPr>
        <p:sp>
          <p:nvSpPr>
            <p:cNvPr id="7108" name="Google Shape;7108;p86"/>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86"/>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0" name="Google Shape;7110;p86"/>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1" name="Google Shape;7111;p86"/>
          <p:cNvGrpSpPr/>
          <p:nvPr/>
        </p:nvGrpSpPr>
        <p:grpSpPr>
          <a:xfrm>
            <a:off x="2606912" y="1377094"/>
            <a:ext cx="368186" cy="366364"/>
            <a:chOff x="-63679950" y="3360375"/>
            <a:chExt cx="318225" cy="316650"/>
          </a:xfrm>
        </p:grpSpPr>
        <p:sp>
          <p:nvSpPr>
            <p:cNvPr id="7112" name="Google Shape;7112;p86"/>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86"/>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6"/>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6"/>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6" name="Google Shape;7116;p86"/>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7" name="Google Shape;7117;p86"/>
          <p:cNvGrpSpPr/>
          <p:nvPr/>
        </p:nvGrpSpPr>
        <p:grpSpPr>
          <a:xfrm>
            <a:off x="2605539" y="2248431"/>
            <a:ext cx="370934" cy="367521"/>
            <a:chOff x="-63679950" y="4093450"/>
            <a:chExt cx="320600" cy="317650"/>
          </a:xfrm>
        </p:grpSpPr>
        <p:sp>
          <p:nvSpPr>
            <p:cNvPr id="7118" name="Google Shape;7118;p86"/>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6"/>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6"/>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1" name="Google Shape;7121;p86"/>
          <p:cNvGrpSpPr/>
          <p:nvPr/>
        </p:nvGrpSpPr>
        <p:grpSpPr>
          <a:xfrm>
            <a:off x="1265656" y="2741433"/>
            <a:ext cx="366364" cy="367290"/>
            <a:chOff x="-61784125" y="3377700"/>
            <a:chExt cx="316650" cy="317450"/>
          </a:xfrm>
        </p:grpSpPr>
        <p:sp>
          <p:nvSpPr>
            <p:cNvPr id="7122" name="Google Shape;7122;p86"/>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86"/>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86"/>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6"/>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6"/>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6"/>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6"/>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9" name="Google Shape;7129;p86"/>
          <p:cNvGrpSpPr/>
          <p:nvPr/>
        </p:nvGrpSpPr>
        <p:grpSpPr>
          <a:xfrm>
            <a:off x="1265656" y="3191835"/>
            <a:ext cx="366364" cy="367290"/>
            <a:chOff x="-61783350" y="3743950"/>
            <a:chExt cx="316650" cy="317450"/>
          </a:xfrm>
        </p:grpSpPr>
        <p:sp>
          <p:nvSpPr>
            <p:cNvPr id="7130" name="Google Shape;7130;p86"/>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86"/>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2" name="Google Shape;7132;p86"/>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86"/>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86"/>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5" name="Google Shape;7135;p86"/>
          <p:cNvGrpSpPr/>
          <p:nvPr/>
        </p:nvGrpSpPr>
        <p:grpSpPr>
          <a:xfrm>
            <a:off x="3487080" y="3651668"/>
            <a:ext cx="369112" cy="364657"/>
            <a:chOff x="-59869425" y="4102225"/>
            <a:chExt cx="319025" cy="315175"/>
          </a:xfrm>
        </p:grpSpPr>
        <p:sp>
          <p:nvSpPr>
            <p:cNvPr id="7136" name="Google Shape;7136;p86"/>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86"/>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86"/>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86"/>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0" name="Google Shape;7140;p86"/>
          <p:cNvGrpSpPr/>
          <p:nvPr/>
        </p:nvGrpSpPr>
        <p:grpSpPr>
          <a:xfrm>
            <a:off x="2605883" y="4120490"/>
            <a:ext cx="366364" cy="365467"/>
            <a:chOff x="-59029025" y="3711650"/>
            <a:chExt cx="316650" cy="315875"/>
          </a:xfrm>
        </p:grpSpPr>
        <p:sp>
          <p:nvSpPr>
            <p:cNvPr id="7141" name="Google Shape;7141;p86"/>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86"/>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86"/>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86"/>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86"/>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86"/>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86"/>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8" name="Google Shape;7148;p86"/>
          <p:cNvGrpSpPr/>
          <p:nvPr/>
        </p:nvGrpSpPr>
        <p:grpSpPr>
          <a:xfrm>
            <a:off x="4841373" y="1398014"/>
            <a:ext cx="351940" cy="348188"/>
            <a:chOff x="581525" y="3254850"/>
            <a:chExt cx="297750" cy="294575"/>
          </a:xfrm>
        </p:grpSpPr>
        <p:sp>
          <p:nvSpPr>
            <p:cNvPr id="7149" name="Google Shape;7149;p86"/>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86"/>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86"/>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2" name="Google Shape;7152;p86"/>
          <p:cNvGrpSpPr/>
          <p:nvPr/>
        </p:nvGrpSpPr>
        <p:grpSpPr>
          <a:xfrm>
            <a:off x="4840442" y="1836950"/>
            <a:ext cx="353802" cy="351497"/>
            <a:chOff x="580725" y="3617925"/>
            <a:chExt cx="299325" cy="297375"/>
          </a:xfrm>
        </p:grpSpPr>
        <p:sp>
          <p:nvSpPr>
            <p:cNvPr id="7153" name="Google Shape;7153;p86"/>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86"/>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86"/>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86"/>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86"/>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8" name="Google Shape;7158;p86"/>
          <p:cNvGrpSpPr/>
          <p:nvPr/>
        </p:nvGrpSpPr>
        <p:grpSpPr>
          <a:xfrm>
            <a:off x="4842304" y="2284140"/>
            <a:ext cx="350079" cy="350079"/>
            <a:chOff x="583100" y="3982600"/>
            <a:chExt cx="296175" cy="296175"/>
          </a:xfrm>
        </p:grpSpPr>
        <p:sp>
          <p:nvSpPr>
            <p:cNvPr id="7159" name="Google Shape;7159;p86"/>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86"/>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86"/>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86"/>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86"/>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86"/>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86"/>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86"/>
          <p:cNvGrpSpPr/>
          <p:nvPr/>
        </p:nvGrpSpPr>
        <p:grpSpPr>
          <a:xfrm>
            <a:off x="7074918" y="1397764"/>
            <a:ext cx="307231" cy="348690"/>
            <a:chOff x="2423775" y="3226875"/>
            <a:chExt cx="259925" cy="295000"/>
          </a:xfrm>
        </p:grpSpPr>
        <p:sp>
          <p:nvSpPr>
            <p:cNvPr id="7167" name="Google Shape;7167;p86"/>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86"/>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86"/>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86"/>
          <p:cNvGrpSpPr/>
          <p:nvPr/>
        </p:nvGrpSpPr>
        <p:grpSpPr>
          <a:xfrm>
            <a:off x="7052106" y="1839049"/>
            <a:ext cx="352857" cy="347301"/>
            <a:chOff x="2404875" y="3592725"/>
            <a:chExt cx="298525" cy="293825"/>
          </a:xfrm>
        </p:grpSpPr>
        <p:sp>
          <p:nvSpPr>
            <p:cNvPr id="7171" name="Google Shape;7171;p86"/>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86"/>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6"/>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4" name="Google Shape;7174;p86"/>
          <p:cNvGrpSpPr/>
          <p:nvPr/>
        </p:nvGrpSpPr>
        <p:grpSpPr>
          <a:xfrm>
            <a:off x="7053036" y="2284614"/>
            <a:ext cx="350995" cy="349133"/>
            <a:chOff x="2404875" y="3955825"/>
            <a:chExt cx="296950" cy="295375"/>
          </a:xfrm>
        </p:grpSpPr>
        <p:sp>
          <p:nvSpPr>
            <p:cNvPr id="7175" name="Google Shape;7175;p86"/>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86"/>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6"/>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6"/>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86"/>
          <p:cNvGrpSpPr/>
          <p:nvPr/>
        </p:nvGrpSpPr>
        <p:grpSpPr>
          <a:xfrm>
            <a:off x="5747016" y="2748808"/>
            <a:ext cx="349163" cy="350079"/>
            <a:chOff x="4263650" y="3235150"/>
            <a:chExt cx="295400" cy="296175"/>
          </a:xfrm>
        </p:grpSpPr>
        <p:sp>
          <p:nvSpPr>
            <p:cNvPr id="7180" name="Google Shape;7180;p86"/>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6"/>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6"/>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86"/>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86"/>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5" name="Google Shape;7185;p86"/>
          <p:cNvGrpSpPr/>
          <p:nvPr/>
        </p:nvGrpSpPr>
        <p:grpSpPr>
          <a:xfrm>
            <a:off x="5744696" y="3207969"/>
            <a:ext cx="353802" cy="327739"/>
            <a:chOff x="4266025" y="3609275"/>
            <a:chExt cx="299325" cy="277275"/>
          </a:xfrm>
        </p:grpSpPr>
        <p:sp>
          <p:nvSpPr>
            <p:cNvPr id="7186" name="Google Shape;7186;p86"/>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86"/>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8" name="Google Shape;7188;p86"/>
          <p:cNvGrpSpPr/>
          <p:nvPr/>
        </p:nvGrpSpPr>
        <p:grpSpPr>
          <a:xfrm>
            <a:off x="5745154" y="3673356"/>
            <a:ext cx="352886" cy="349133"/>
            <a:chOff x="4263650" y="3963700"/>
            <a:chExt cx="298550" cy="295375"/>
          </a:xfrm>
        </p:grpSpPr>
        <p:sp>
          <p:nvSpPr>
            <p:cNvPr id="7189" name="Google Shape;7189;p86"/>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6"/>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6"/>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6"/>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6"/>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6"/>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6"/>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86"/>
          <p:cNvGrpSpPr/>
          <p:nvPr/>
        </p:nvGrpSpPr>
        <p:grpSpPr>
          <a:xfrm>
            <a:off x="8023491" y="2748809"/>
            <a:ext cx="226264" cy="350079"/>
            <a:chOff x="6164975" y="3211525"/>
            <a:chExt cx="191425" cy="296175"/>
          </a:xfrm>
        </p:grpSpPr>
        <p:sp>
          <p:nvSpPr>
            <p:cNvPr id="7197" name="Google Shape;7197;p86"/>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86"/>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86"/>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6"/>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6"/>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6"/>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6"/>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4" name="Google Shape;7204;p86"/>
          <p:cNvGrpSpPr/>
          <p:nvPr/>
        </p:nvGrpSpPr>
        <p:grpSpPr>
          <a:xfrm>
            <a:off x="5285528" y="1397084"/>
            <a:ext cx="352886" cy="350049"/>
            <a:chOff x="946175" y="3253275"/>
            <a:chExt cx="298550" cy="296150"/>
          </a:xfrm>
        </p:grpSpPr>
        <p:sp>
          <p:nvSpPr>
            <p:cNvPr id="7205" name="Google Shape;7205;p86"/>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6"/>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6"/>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6"/>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6"/>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0" name="Google Shape;7210;p86"/>
          <p:cNvGrpSpPr/>
          <p:nvPr/>
        </p:nvGrpSpPr>
        <p:grpSpPr>
          <a:xfrm>
            <a:off x="5286459" y="1839048"/>
            <a:ext cx="351024" cy="347301"/>
            <a:chOff x="946175" y="3619500"/>
            <a:chExt cx="296975" cy="293825"/>
          </a:xfrm>
        </p:grpSpPr>
        <p:sp>
          <p:nvSpPr>
            <p:cNvPr id="7211" name="Google Shape;7211;p86"/>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6"/>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6"/>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6"/>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6"/>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6"/>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86"/>
          <p:cNvGrpSpPr/>
          <p:nvPr/>
        </p:nvGrpSpPr>
        <p:grpSpPr>
          <a:xfrm>
            <a:off x="5286001" y="2283682"/>
            <a:ext cx="351940" cy="350995"/>
            <a:chOff x="944600" y="3981825"/>
            <a:chExt cx="297750" cy="296950"/>
          </a:xfrm>
        </p:grpSpPr>
        <p:sp>
          <p:nvSpPr>
            <p:cNvPr id="7218" name="Google Shape;7218;p86"/>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6"/>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6"/>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6"/>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86"/>
          <p:cNvGrpSpPr/>
          <p:nvPr/>
        </p:nvGrpSpPr>
        <p:grpSpPr>
          <a:xfrm>
            <a:off x="7502937" y="1397542"/>
            <a:ext cx="350079" cy="349133"/>
            <a:chOff x="2768750" y="3227275"/>
            <a:chExt cx="296175" cy="295375"/>
          </a:xfrm>
        </p:grpSpPr>
        <p:sp>
          <p:nvSpPr>
            <p:cNvPr id="7223" name="Google Shape;7223;p86"/>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86"/>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86"/>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6"/>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6"/>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6"/>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6"/>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6"/>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86"/>
          <p:cNvGrpSpPr/>
          <p:nvPr/>
        </p:nvGrpSpPr>
        <p:grpSpPr>
          <a:xfrm>
            <a:off x="7523888" y="1838414"/>
            <a:ext cx="308177" cy="348572"/>
            <a:chOff x="2786075" y="3591800"/>
            <a:chExt cx="260725" cy="294900"/>
          </a:xfrm>
        </p:grpSpPr>
        <p:sp>
          <p:nvSpPr>
            <p:cNvPr id="7232" name="Google Shape;7232;p86"/>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6"/>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6"/>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6"/>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6"/>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86"/>
          <p:cNvGrpSpPr/>
          <p:nvPr/>
        </p:nvGrpSpPr>
        <p:grpSpPr>
          <a:xfrm>
            <a:off x="7564387" y="2284141"/>
            <a:ext cx="227180" cy="350079"/>
            <a:chOff x="2819150" y="3955025"/>
            <a:chExt cx="192200" cy="296175"/>
          </a:xfrm>
        </p:grpSpPr>
        <p:sp>
          <p:nvSpPr>
            <p:cNvPr id="7238" name="Google Shape;7238;p86"/>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6"/>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6"/>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6"/>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2" name="Google Shape;7242;p86"/>
          <p:cNvGrpSpPr/>
          <p:nvPr/>
        </p:nvGrpSpPr>
        <p:grpSpPr>
          <a:xfrm>
            <a:off x="6188160" y="2749739"/>
            <a:ext cx="349133" cy="348217"/>
            <a:chOff x="4629125" y="3235150"/>
            <a:chExt cx="295375" cy="294600"/>
          </a:xfrm>
        </p:grpSpPr>
        <p:sp>
          <p:nvSpPr>
            <p:cNvPr id="7243" name="Google Shape;7243;p86"/>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6"/>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86"/>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6"/>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6"/>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86"/>
          <p:cNvGrpSpPr/>
          <p:nvPr/>
        </p:nvGrpSpPr>
        <p:grpSpPr>
          <a:xfrm>
            <a:off x="6188145" y="3197272"/>
            <a:ext cx="349163" cy="349133"/>
            <a:chOff x="4628325" y="3599825"/>
            <a:chExt cx="295400" cy="295375"/>
          </a:xfrm>
        </p:grpSpPr>
        <p:sp>
          <p:nvSpPr>
            <p:cNvPr id="7249" name="Google Shape;7249;p86"/>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6"/>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6"/>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6"/>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6"/>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6"/>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6"/>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6"/>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6"/>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6"/>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86"/>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86"/>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86"/>
          <p:cNvGrpSpPr/>
          <p:nvPr/>
        </p:nvGrpSpPr>
        <p:grpSpPr>
          <a:xfrm>
            <a:off x="6209096" y="3672883"/>
            <a:ext cx="307261" cy="350079"/>
            <a:chOff x="4645650" y="3962900"/>
            <a:chExt cx="259950" cy="296175"/>
          </a:xfrm>
        </p:grpSpPr>
        <p:sp>
          <p:nvSpPr>
            <p:cNvPr id="7262" name="Google Shape;7262;p86"/>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6"/>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6"/>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6"/>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6"/>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6"/>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86"/>
          <p:cNvGrpSpPr/>
          <p:nvPr/>
        </p:nvGrpSpPr>
        <p:grpSpPr>
          <a:xfrm>
            <a:off x="7962056" y="3197745"/>
            <a:ext cx="349133" cy="348188"/>
            <a:chOff x="6143725" y="3582500"/>
            <a:chExt cx="295375" cy="294575"/>
          </a:xfrm>
        </p:grpSpPr>
        <p:sp>
          <p:nvSpPr>
            <p:cNvPr id="7269" name="Google Shape;7269;p86"/>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6"/>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6"/>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6"/>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6"/>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6"/>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6"/>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86"/>
          <p:cNvGrpSpPr/>
          <p:nvPr/>
        </p:nvGrpSpPr>
        <p:grpSpPr>
          <a:xfrm>
            <a:off x="5730883" y="1397084"/>
            <a:ext cx="350995" cy="350049"/>
            <a:chOff x="1310075" y="3253275"/>
            <a:chExt cx="296950" cy="296150"/>
          </a:xfrm>
        </p:grpSpPr>
        <p:sp>
          <p:nvSpPr>
            <p:cNvPr id="7277" name="Google Shape;7277;p86"/>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6"/>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6"/>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80" name="Google Shape;7280;p86"/>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81" name="Google Shape;7281;p86"/>
          <p:cNvGrpSpPr/>
          <p:nvPr/>
        </p:nvGrpSpPr>
        <p:grpSpPr>
          <a:xfrm>
            <a:off x="5730410" y="2283343"/>
            <a:ext cx="351941" cy="351675"/>
            <a:chOff x="1310075" y="3980250"/>
            <a:chExt cx="297750" cy="297525"/>
          </a:xfrm>
        </p:grpSpPr>
        <p:sp>
          <p:nvSpPr>
            <p:cNvPr id="7282" name="Google Shape;7282;p86"/>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6"/>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6"/>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6"/>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86"/>
          <p:cNvGrpSpPr/>
          <p:nvPr/>
        </p:nvGrpSpPr>
        <p:grpSpPr>
          <a:xfrm>
            <a:off x="7995198" y="1397542"/>
            <a:ext cx="266305" cy="349133"/>
            <a:chOff x="3167275" y="3227275"/>
            <a:chExt cx="225300" cy="295375"/>
          </a:xfrm>
        </p:grpSpPr>
        <p:sp>
          <p:nvSpPr>
            <p:cNvPr id="7287" name="Google Shape;7287;p86"/>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6"/>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6"/>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6"/>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6"/>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2" name="Google Shape;7292;p86"/>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3" name="Google Shape;7293;p86"/>
          <p:cNvGrpSpPr/>
          <p:nvPr/>
        </p:nvGrpSpPr>
        <p:grpSpPr>
          <a:xfrm>
            <a:off x="7952380" y="2284599"/>
            <a:ext cx="351940" cy="349163"/>
            <a:chOff x="3133425" y="3955025"/>
            <a:chExt cx="297750" cy="295400"/>
          </a:xfrm>
        </p:grpSpPr>
        <p:sp>
          <p:nvSpPr>
            <p:cNvPr id="7294" name="Google Shape;7294;p86"/>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6"/>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6"/>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7" name="Google Shape;7297;p86"/>
          <p:cNvGrpSpPr/>
          <p:nvPr/>
        </p:nvGrpSpPr>
        <p:grpSpPr>
          <a:xfrm>
            <a:off x="6632554" y="2748187"/>
            <a:ext cx="350079" cy="351320"/>
            <a:chOff x="4991425" y="3234750"/>
            <a:chExt cx="296175" cy="297225"/>
          </a:xfrm>
        </p:grpSpPr>
        <p:sp>
          <p:nvSpPr>
            <p:cNvPr id="7298" name="Google Shape;7298;p86"/>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86"/>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86"/>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86"/>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86"/>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86"/>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4" name="Google Shape;7304;p86"/>
          <p:cNvGrpSpPr/>
          <p:nvPr/>
        </p:nvGrpSpPr>
        <p:grpSpPr>
          <a:xfrm>
            <a:off x="6632554" y="3217750"/>
            <a:ext cx="350079" cy="308177"/>
            <a:chOff x="4991425" y="3617150"/>
            <a:chExt cx="296175" cy="260725"/>
          </a:xfrm>
        </p:grpSpPr>
        <p:sp>
          <p:nvSpPr>
            <p:cNvPr id="7305" name="Google Shape;7305;p86"/>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86"/>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86"/>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86"/>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86"/>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86"/>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86"/>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86"/>
          <p:cNvGrpSpPr/>
          <p:nvPr/>
        </p:nvGrpSpPr>
        <p:grpSpPr>
          <a:xfrm>
            <a:off x="6709827" y="3673341"/>
            <a:ext cx="195532" cy="349163"/>
            <a:chOff x="5056800" y="3962900"/>
            <a:chExt cx="165425" cy="295400"/>
          </a:xfrm>
        </p:grpSpPr>
        <p:sp>
          <p:nvSpPr>
            <p:cNvPr id="7313" name="Google Shape;7313;p86"/>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86"/>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86"/>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86"/>
          <p:cNvGrpSpPr/>
          <p:nvPr/>
        </p:nvGrpSpPr>
        <p:grpSpPr>
          <a:xfrm>
            <a:off x="7961125" y="3673357"/>
            <a:ext cx="350995" cy="349133"/>
            <a:chOff x="6168925" y="3936925"/>
            <a:chExt cx="296950" cy="295375"/>
          </a:xfrm>
        </p:grpSpPr>
        <p:sp>
          <p:nvSpPr>
            <p:cNvPr id="7317" name="Google Shape;7317;p86"/>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86"/>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86"/>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86"/>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86"/>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86"/>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3" name="Google Shape;7323;p86"/>
          <p:cNvGrpSpPr/>
          <p:nvPr/>
        </p:nvGrpSpPr>
        <p:grpSpPr>
          <a:xfrm>
            <a:off x="6174844" y="1390429"/>
            <a:ext cx="348188" cy="349133"/>
            <a:chOff x="1674750" y="3254050"/>
            <a:chExt cx="294575" cy="295375"/>
          </a:xfrm>
        </p:grpSpPr>
        <p:sp>
          <p:nvSpPr>
            <p:cNvPr id="7324" name="Google Shape;7324;p86"/>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86"/>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86"/>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86"/>
          <p:cNvGrpSpPr/>
          <p:nvPr/>
        </p:nvGrpSpPr>
        <p:grpSpPr>
          <a:xfrm>
            <a:off x="6189239" y="1838132"/>
            <a:ext cx="319347" cy="349133"/>
            <a:chOff x="1687350" y="3618725"/>
            <a:chExt cx="270175" cy="295375"/>
          </a:xfrm>
        </p:grpSpPr>
        <p:sp>
          <p:nvSpPr>
            <p:cNvPr id="7328" name="Google Shape;7328;p86"/>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86"/>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86"/>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86"/>
          <p:cNvGrpSpPr/>
          <p:nvPr/>
        </p:nvGrpSpPr>
        <p:grpSpPr>
          <a:xfrm>
            <a:off x="6172942" y="2284613"/>
            <a:ext cx="351940" cy="349133"/>
            <a:chOff x="1672375" y="3982600"/>
            <a:chExt cx="297750" cy="295375"/>
          </a:xfrm>
        </p:grpSpPr>
        <p:sp>
          <p:nvSpPr>
            <p:cNvPr id="7332" name="Google Shape;7332;p86"/>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86"/>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86"/>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86"/>
          <p:cNvGrpSpPr/>
          <p:nvPr/>
        </p:nvGrpSpPr>
        <p:grpSpPr>
          <a:xfrm>
            <a:off x="4864934" y="2748808"/>
            <a:ext cx="350079" cy="350079"/>
            <a:chOff x="3497300" y="3227275"/>
            <a:chExt cx="296175" cy="296175"/>
          </a:xfrm>
        </p:grpSpPr>
        <p:sp>
          <p:nvSpPr>
            <p:cNvPr id="7336" name="Google Shape;7336;p86"/>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86"/>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86"/>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6"/>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6"/>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6"/>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6"/>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6"/>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86"/>
          <p:cNvGrpSpPr/>
          <p:nvPr/>
        </p:nvGrpSpPr>
        <p:grpSpPr>
          <a:xfrm>
            <a:off x="4865407" y="3198203"/>
            <a:ext cx="349133" cy="347272"/>
            <a:chOff x="3497300" y="3591950"/>
            <a:chExt cx="295375" cy="293800"/>
          </a:xfrm>
        </p:grpSpPr>
        <p:sp>
          <p:nvSpPr>
            <p:cNvPr id="7345" name="Google Shape;7345;p86"/>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86"/>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86"/>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86"/>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6"/>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6"/>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6"/>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6"/>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86"/>
          <p:cNvGrpSpPr/>
          <p:nvPr/>
        </p:nvGrpSpPr>
        <p:grpSpPr>
          <a:xfrm>
            <a:off x="4865407" y="3673341"/>
            <a:ext cx="349133" cy="349163"/>
            <a:chOff x="3497300" y="3955025"/>
            <a:chExt cx="295375" cy="295400"/>
          </a:xfrm>
        </p:grpSpPr>
        <p:sp>
          <p:nvSpPr>
            <p:cNvPr id="7354" name="Google Shape;7354;p86"/>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86"/>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6"/>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86"/>
          <p:cNvGrpSpPr/>
          <p:nvPr/>
        </p:nvGrpSpPr>
        <p:grpSpPr>
          <a:xfrm>
            <a:off x="7089979" y="2749532"/>
            <a:ext cx="327739" cy="348631"/>
            <a:chOff x="5364750" y="3235150"/>
            <a:chExt cx="277275" cy="294950"/>
          </a:xfrm>
        </p:grpSpPr>
        <p:sp>
          <p:nvSpPr>
            <p:cNvPr id="7358" name="Google Shape;7358;p86"/>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86"/>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86"/>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86"/>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6"/>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6"/>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6"/>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6"/>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86"/>
          <p:cNvGrpSpPr/>
          <p:nvPr/>
        </p:nvGrpSpPr>
        <p:grpSpPr>
          <a:xfrm>
            <a:off x="7078337" y="3195868"/>
            <a:ext cx="351024" cy="351941"/>
            <a:chOff x="5355300" y="3598250"/>
            <a:chExt cx="296975" cy="297750"/>
          </a:xfrm>
        </p:grpSpPr>
        <p:sp>
          <p:nvSpPr>
            <p:cNvPr id="7367" name="Google Shape;7367;p86"/>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86"/>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6"/>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86"/>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86"/>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6"/>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6"/>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6"/>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86"/>
          <p:cNvGrpSpPr/>
          <p:nvPr/>
        </p:nvGrpSpPr>
        <p:grpSpPr>
          <a:xfrm>
            <a:off x="7082533" y="3734790"/>
            <a:ext cx="342632" cy="226264"/>
            <a:chOff x="5358450" y="4015675"/>
            <a:chExt cx="289875" cy="191425"/>
          </a:xfrm>
        </p:grpSpPr>
        <p:sp>
          <p:nvSpPr>
            <p:cNvPr id="7376" name="Google Shape;7376;p86"/>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86"/>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86"/>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86"/>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0" name="Google Shape;7380;p86"/>
          <p:cNvGrpSpPr/>
          <p:nvPr/>
        </p:nvGrpSpPr>
        <p:grpSpPr>
          <a:xfrm>
            <a:off x="6209015" y="4117322"/>
            <a:ext cx="351024" cy="325464"/>
            <a:chOff x="6543825" y="3202075"/>
            <a:chExt cx="296975" cy="275350"/>
          </a:xfrm>
        </p:grpSpPr>
        <p:sp>
          <p:nvSpPr>
            <p:cNvPr id="7381" name="Google Shape;7381;p86"/>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86"/>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86"/>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86"/>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86"/>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6"/>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6"/>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86"/>
          <p:cNvGrpSpPr/>
          <p:nvPr/>
        </p:nvGrpSpPr>
        <p:grpSpPr>
          <a:xfrm>
            <a:off x="6615996" y="1397069"/>
            <a:ext cx="350079" cy="350079"/>
            <a:chOff x="2037825" y="3254050"/>
            <a:chExt cx="296175" cy="296175"/>
          </a:xfrm>
        </p:grpSpPr>
        <p:sp>
          <p:nvSpPr>
            <p:cNvPr id="7389" name="Google Shape;7389;p86"/>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86"/>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86"/>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6"/>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6"/>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86"/>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5" name="Google Shape;7395;p86"/>
          <p:cNvGrpSpPr/>
          <p:nvPr/>
        </p:nvGrpSpPr>
        <p:grpSpPr>
          <a:xfrm>
            <a:off x="6614135" y="1838236"/>
            <a:ext cx="353802" cy="348926"/>
            <a:chOff x="2034675" y="3617925"/>
            <a:chExt cx="299325" cy="295200"/>
          </a:xfrm>
        </p:grpSpPr>
        <p:sp>
          <p:nvSpPr>
            <p:cNvPr id="7396" name="Google Shape;7396;p86"/>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86"/>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86"/>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86"/>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6"/>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86"/>
          <p:cNvGrpSpPr/>
          <p:nvPr/>
        </p:nvGrpSpPr>
        <p:grpSpPr>
          <a:xfrm>
            <a:off x="6615996" y="2284613"/>
            <a:ext cx="350079" cy="349133"/>
            <a:chOff x="2037825" y="3981825"/>
            <a:chExt cx="296175" cy="295375"/>
          </a:xfrm>
        </p:grpSpPr>
        <p:sp>
          <p:nvSpPr>
            <p:cNvPr id="7402" name="Google Shape;7402;p86"/>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86"/>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6"/>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86"/>
          <p:cNvGrpSpPr/>
          <p:nvPr/>
        </p:nvGrpSpPr>
        <p:grpSpPr>
          <a:xfrm>
            <a:off x="5301014" y="2780929"/>
            <a:ext cx="350079" cy="285837"/>
            <a:chOff x="3860400" y="3254050"/>
            <a:chExt cx="296175" cy="241825"/>
          </a:xfrm>
        </p:grpSpPr>
        <p:sp>
          <p:nvSpPr>
            <p:cNvPr id="7406" name="Google Shape;7406;p86"/>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86"/>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6"/>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6"/>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86"/>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86"/>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6"/>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86"/>
          <p:cNvGrpSpPr/>
          <p:nvPr/>
        </p:nvGrpSpPr>
        <p:grpSpPr>
          <a:xfrm>
            <a:off x="5300541" y="3196800"/>
            <a:ext cx="351024" cy="350079"/>
            <a:chOff x="3859600" y="3591950"/>
            <a:chExt cx="296975" cy="296175"/>
          </a:xfrm>
        </p:grpSpPr>
        <p:sp>
          <p:nvSpPr>
            <p:cNvPr id="7414" name="Google Shape;7414;p86"/>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86"/>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86"/>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86"/>
          <p:cNvGrpSpPr/>
          <p:nvPr/>
        </p:nvGrpSpPr>
        <p:grpSpPr>
          <a:xfrm>
            <a:off x="5301014" y="3672883"/>
            <a:ext cx="350079" cy="350079"/>
            <a:chOff x="3860400" y="3955025"/>
            <a:chExt cx="296175" cy="296175"/>
          </a:xfrm>
        </p:grpSpPr>
        <p:sp>
          <p:nvSpPr>
            <p:cNvPr id="7418" name="Google Shape;7418;p86"/>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86"/>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86"/>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6"/>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86"/>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86"/>
          <p:cNvGrpSpPr/>
          <p:nvPr/>
        </p:nvGrpSpPr>
        <p:grpSpPr>
          <a:xfrm>
            <a:off x="7516230" y="2749281"/>
            <a:ext cx="355664" cy="349133"/>
            <a:chOff x="5716825" y="3235950"/>
            <a:chExt cx="300900" cy="295375"/>
          </a:xfrm>
        </p:grpSpPr>
        <p:sp>
          <p:nvSpPr>
            <p:cNvPr id="7424" name="Google Shape;7424;p86"/>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6"/>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6"/>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86"/>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86"/>
          <p:cNvGrpSpPr/>
          <p:nvPr/>
        </p:nvGrpSpPr>
        <p:grpSpPr>
          <a:xfrm>
            <a:off x="7529261" y="3207969"/>
            <a:ext cx="329601" cy="327739"/>
            <a:chOff x="5727850" y="3609275"/>
            <a:chExt cx="278850" cy="277275"/>
          </a:xfrm>
        </p:grpSpPr>
        <p:sp>
          <p:nvSpPr>
            <p:cNvPr id="7429" name="Google Shape;7429;p86"/>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86"/>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86"/>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86"/>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6"/>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86"/>
          <p:cNvGrpSpPr/>
          <p:nvPr/>
        </p:nvGrpSpPr>
        <p:grpSpPr>
          <a:xfrm>
            <a:off x="7540446" y="3673356"/>
            <a:ext cx="307231" cy="349133"/>
            <a:chOff x="5736525" y="3963700"/>
            <a:chExt cx="259925" cy="295375"/>
          </a:xfrm>
        </p:grpSpPr>
        <p:sp>
          <p:nvSpPr>
            <p:cNvPr id="7435" name="Google Shape;7435;p86"/>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86"/>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6"/>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86"/>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86"/>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86"/>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86"/>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2" name="Google Shape;7442;p86"/>
          <p:cNvGrpSpPr/>
          <p:nvPr/>
        </p:nvGrpSpPr>
        <p:grpSpPr>
          <a:xfrm>
            <a:off x="6632026" y="4122683"/>
            <a:ext cx="351024" cy="350079"/>
            <a:chOff x="6553275" y="3604550"/>
            <a:chExt cx="296975" cy="296175"/>
          </a:xfrm>
        </p:grpSpPr>
        <p:sp>
          <p:nvSpPr>
            <p:cNvPr id="7443" name="Google Shape;7443;p86"/>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86"/>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86"/>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86"/>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86"/>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86"/>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49" name="Google Shape;7449;p86"/>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7450" name="Google Shape;7450;p86"/>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54" name="Shape 7454"/>
        <p:cNvGrpSpPr/>
        <p:nvPr/>
      </p:nvGrpSpPr>
      <p:grpSpPr>
        <a:xfrm>
          <a:off x="0" y="0"/>
          <a:ext cx="0" cy="0"/>
          <a:chOff x="0" y="0"/>
          <a:chExt cx="0" cy="0"/>
        </a:xfrm>
      </p:grpSpPr>
      <p:grpSp>
        <p:nvGrpSpPr>
          <p:cNvPr id="7455" name="Google Shape;7455;p87"/>
          <p:cNvGrpSpPr/>
          <p:nvPr/>
        </p:nvGrpSpPr>
        <p:grpSpPr>
          <a:xfrm>
            <a:off x="859032" y="1380546"/>
            <a:ext cx="294401" cy="353645"/>
            <a:chOff x="-35814600" y="3202075"/>
            <a:chExt cx="242625" cy="291450"/>
          </a:xfrm>
        </p:grpSpPr>
        <p:sp>
          <p:nvSpPr>
            <p:cNvPr id="7456" name="Google Shape;7456;p87"/>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7"/>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7"/>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7"/>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7"/>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7"/>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7"/>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87"/>
          <p:cNvGrpSpPr/>
          <p:nvPr/>
        </p:nvGrpSpPr>
        <p:grpSpPr>
          <a:xfrm>
            <a:off x="829410" y="1821466"/>
            <a:ext cx="353645" cy="353888"/>
            <a:chOff x="-35839800" y="3561025"/>
            <a:chExt cx="291450" cy="291650"/>
          </a:xfrm>
        </p:grpSpPr>
        <p:sp>
          <p:nvSpPr>
            <p:cNvPr id="7464" name="Google Shape;7464;p87"/>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7"/>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7"/>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7"/>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7"/>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7"/>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7"/>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1" name="Google Shape;7471;p87"/>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2" name="Google Shape;7472;p87"/>
          <p:cNvGrpSpPr/>
          <p:nvPr/>
        </p:nvGrpSpPr>
        <p:grpSpPr>
          <a:xfrm>
            <a:off x="3066955" y="1380546"/>
            <a:ext cx="353645" cy="353645"/>
            <a:chOff x="-34003850" y="3227275"/>
            <a:chExt cx="291450" cy="291450"/>
          </a:xfrm>
        </p:grpSpPr>
        <p:sp>
          <p:nvSpPr>
            <p:cNvPr id="7473" name="Google Shape;7473;p87"/>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87"/>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87"/>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87"/>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7"/>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87"/>
          <p:cNvGrpSpPr/>
          <p:nvPr/>
        </p:nvGrpSpPr>
        <p:grpSpPr>
          <a:xfrm>
            <a:off x="3066485" y="1821238"/>
            <a:ext cx="354586" cy="354343"/>
            <a:chOff x="-34004625" y="3585850"/>
            <a:chExt cx="292225" cy="292025"/>
          </a:xfrm>
        </p:grpSpPr>
        <p:sp>
          <p:nvSpPr>
            <p:cNvPr id="7479" name="Google Shape;7479;p87"/>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7"/>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7"/>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7"/>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7"/>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4" name="Google Shape;7484;p87"/>
          <p:cNvGrpSpPr/>
          <p:nvPr/>
        </p:nvGrpSpPr>
        <p:grpSpPr>
          <a:xfrm>
            <a:off x="3066000" y="2256439"/>
            <a:ext cx="355557" cy="354616"/>
            <a:chOff x="-34005425" y="3945575"/>
            <a:chExt cx="293025" cy="292250"/>
          </a:xfrm>
        </p:grpSpPr>
        <p:sp>
          <p:nvSpPr>
            <p:cNvPr id="7485" name="Google Shape;7485;p87"/>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7"/>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7"/>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8" name="Google Shape;7488;p87"/>
          <p:cNvGrpSpPr/>
          <p:nvPr/>
        </p:nvGrpSpPr>
        <p:grpSpPr>
          <a:xfrm>
            <a:off x="1713099" y="2729615"/>
            <a:ext cx="358408" cy="355557"/>
            <a:chOff x="-32174975" y="3192625"/>
            <a:chExt cx="295375" cy="293025"/>
          </a:xfrm>
        </p:grpSpPr>
        <p:sp>
          <p:nvSpPr>
            <p:cNvPr id="7489" name="Google Shape;7489;p87"/>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7"/>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7"/>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7"/>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3" name="Google Shape;7493;p87"/>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7"/>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5" name="Google Shape;7495;p87"/>
          <p:cNvGrpSpPr/>
          <p:nvPr/>
        </p:nvGrpSpPr>
        <p:grpSpPr>
          <a:xfrm>
            <a:off x="3952249" y="2730570"/>
            <a:ext cx="354586" cy="353645"/>
            <a:chOff x="-30345325" y="3184750"/>
            <a:chExt cx="292225" cy="291450"/>
          </a:xfrm>
        </p:grpSpPr>
        <p:sp>
          <p:nvSpPr>
            <p:cNvPr id="7496" name="Google Shape;7496;p87"/>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7"/>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7"/>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7"/>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87"/>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87"/>
          <p:cNvGrpSpPr/>
          <p:nvPr/>
        </p:nvGrpSpPr>
        <p:grpSpPr>
          <a:xfrm>
            <a:off x="1277001" y="1380546"/>
            <a:ext cx="353645" cy="353645"/>
            <a:chOff x="-35481425" y="3202075"/>
            <a:chExt cx="291450" cy="291450"/>
          </a:xfrm>
        </p:grpSpPr>
        <p:sp>
          <p:nvSpPr>
            <p:cNvPr id="7502" name="Google Shape;7502;p87"/>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7"/>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7"/>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87"/>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7"/>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7"/>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7"/>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87"/>
          <p:cNvGrpSpPr/>
          <p:nvPr/>
        </p:nvGrpSpPr>
        <p:grpSpPr>
          <a:xfrm>
            <a:off x="1276531" y="1822072"/>
            <a:ext cx="354586" cy="352675"/>
            <a:chOff x="-35482200" y="3561225"/>
            <a:chExt cx="292225" cy="290650"/>
          </a:xfrm>
        </p:grpSpPr>
        <p:sp>
          <p:nvSpPr>
            <p:cNvPr id="7510" name="Google Shape;7510;p87"/>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87"/>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87"/>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87"/>
          <p:cNvGrpSpPr/>
          <p:nvPr/>
        </p:nvGrpSpPr>
        <p:grpSpPr>
          <a:xfrm>
            <a:off x="1277001" y="2256940"/>
            <a:ext cx="353645" cy="353615"/>
            <a:chOff x="-35481425" y="3919600"/>
            <a:chExt cx="291450" cy="291425"/>
          </a:xfrm>
        </p:grpSpPr>
        <p:sp>
          <p:nvSpPr>
            <p:cNvPr id="7514" name="Google Shape;7514;p87"/>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7"/>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7"/>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7"/>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87"/>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87"/>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7"/>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7"/>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87"/>
          <p:cNvGrpSpPr/>
          <p:nvPr/>
        </p:nvGrpSpPr>
        <p:grpSpPr>
          <a:xfrm>
            <a:off x="3512636" y="1381031"/>
            <a:ext cx="357468" cy="352675"/>
            <a:chOff x="-33645475" y="3228075"/>
            <a:chExt cx="294600" cy="290650"/>
          </a:xfrm>
        </p:grpSpPr>
        <p:sp>
          <p:nvSpPr>
            <p:cNvPr id="7523" name="Google Shape;7523;p87"/>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87"/>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87"/>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7"/>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7"/>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7"/>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7"/>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87"/>
          <p:cNvGrpSpPr/>
          <p:nvPr/>
        </p:nvGrpSpPr>
        <p:grpSpPr>
          <a:xfrm>
            <a:off x="3513606" y="1821116"/>
            <a:ext cx="355526" cy="354586"/>
            <a:chOff x="-33646250" y="3586425"/>
            <a:chExt cx="293000" cy="292225"/>
          </a:xfrm>
        </p:grpSpPr>
        <p:sp>
          <p:nvSpPr>
            <p:cNvPr id="7531" name="Google Shape;7531;p87"/>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7"/>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3" name="Google Shape;7533;p87"/>
          <p:cNvGrpSpPr/>
          <p:nvPr/>
        </p:nvGrpSpPr>
        <p:grpSpPr>
          <a:xfrm>
            <a:off x="3514076" y="2255969"/>
            <a:ext cx="354586" cy="355557"/>
            <a:chOff x="-33645475" y="3944800"/>
            <a:chExt cx="292225" cy="293025"/>
          </a:xfrm>
        </p:grpSpPr>
        <p:sp>
          <p:nvSpPr>
            <p:cNvPr id="7534" name="Google Shape;7534;p87"/>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7"/>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87"/>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87"/>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7"/>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7"/>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7"/>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7"/>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87"/>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87"/>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4" name="Google Shape;7544;p87"/>
          <p:cNvGrpSpPr/>
          <p:nvPr/>
        </p:nvGrpSpPr>
        <p:grpSpPr>
          <a:xfrm>
            <a:off x="2167295" y="2729706"/>
            <a:ext cx="352675" cy="355375"/>
            <a:chOff x="-31809525" y="3192625"/>
            <a:chExt cx="290650" cy="292875"/>
          </a:xfrm>
        </p:grpSpPr>
        <p:sp>
          <p:nvSpPr>
            <p:cNvPr id="7545" name="Google Shape;7545;p87"/>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7"/>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7"/>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87"/>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87"/>
          <p:cNvGrpSpPr/>
          <p:nvPr/>
        </p:nvGrpSpPr>
        <p:grpSpPr>
          <a:xfrm>
            <a:off x="2166810" y="3200258"/>
            <a:ext cx="353645" cy="355557"/>
            <a:chOff x="-31811100" y="3550975"/>
            <a:chExt cx="291450" cy="293025"/>
          </a:xfrm>
        </p:grpSpPr>
        <p:sp>
          <p:nvSpPr>
            <p:cNvPr id="7550" name="Google Shape;7550;p87"/>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7"/>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87"/>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87"/>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7"/>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87"/>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87"/>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7" name="Google Shape;7557;p87"/>
          <p:cNvGrpSpPr/>
          <p:nvPr/>
        </p:nvGrpSpPr>
        <p:grpSpPr>
          <a:xfrm>
            <a:off x="2160606" y="3664562"/>
            <a:ext cx="366052" cy="356831"/>
            <a:chOff x="-31817400" y="3910025"/>
            <a:chExt cx="301675" cy="294075"/>
          </a:xfrm>
        </p:grpSpPr>
        <p:sp>
          <p:nvSpPr>
            <p:cNvPr id="7558" name="Google Shape;7558;p87"/>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87"/>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87"/>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87"/>
          <p:cNvGrpSpPr/>
          <p:nvPr/>
        </p:nvGrpSpPr>
        <p:grpSpPr>
          <a:xfrm>
            <a:off x="3952234" y="3200743"/>
            <a:ext cx="354616" cy="354586"/>
            <a:chOff x="-30354000" y="3569100"/>
            <a:chExt cx="292250" cy="292225"/>
          </a:xfrm>
        </p:grpSpPr>
        <p:sp>
          <p:nvSpPr>
            <p:cNvPr id="7562" name="Google Shape;7562;p87"/>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87"/>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7"/>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7"/>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7"/>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7"/>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8" name="Google Shape;7568;p87"/>
          <p:cNvGrpSpPr/>
          <p:nvPr/>
        </p:nvGrpSpPr>
        <p:grpSpPr>
          <a:xfrm>
            <a:off x="1730812" y="1380546"/>
            <a:ext cx="342148" cy="353645"/>
            <a:chOff x="-35118325" y="3202075"/>
            <a:chExt cx="281975" cy="291450"/>
          </a:xfrm>
        </p:grpSpPr>
        <p:sp>
          <p:nvSpPr>
            <p:cNvPr id="7569" name="Google Shape;7569;p87"/>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87"/>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87"/>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87"/>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87"/>
          <p:cNvGrpSpPr/>
          <p:nvPr/>
        </p:nvGrpSpPr>
        <p:grpSpPr>
          <a:xfrm>
            <a:off x="1724593" y="1821799"/>
            <a:ext cx="354586" cy="353221"/>
            <a:chOff x="-35123050" y="3561225"/>
            <a:chExt cx="292225" cy="291100"/>
          </a:xfrm>
        </p:grpSpPr>
        <p:sp>
          <p:nvSpPr>
            <p:cNvPr id="7574" name="Google Shape;7574;p87"/>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87"/>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6" name="Google Shape;7576;p87"/>
          <p:cNvGrpSpPr/>
          <p:nvPr/>
        </p:nvGrpSpPr>
        <p:grpSpPr>
          <a:xfrm>
            <a:off x="1766652" y="2256940"/>
            <a:ext cx="270467" cy="353615"/>
            <a:chOff x="-35089175" y="3919600"/>
            <a:chExt cx="222900" cy="291425"/>
          </a:xfrm>
        </p:grpSpPr>
        <p:sp>
          <p:nvSpPr>
            <p:cNvPr id="7577" name="Google Shape;7577;p87"/>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87"/>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9" name="Google Shape;7579;p87"/>
          <p:cNvGrpSpPr/>
          <p:nvPr/>
        </p:nvGrpSpPr>
        <p:grpSpPr>
          <a:xfrm>
            <a:off x="3963648" y="1380303"/>
            <a:ext cx="336445" cy="354131"/>
            <a:chOff x="-33277650" y="3226875"/>
            <a:chExt cx="277275" cy="291850"/>
          </a:xfrm>
        </p:grpSpPr>
        <p:sp>
          <p:nvSpPr>
            <p:cNvPr id="7580" name="Google Shape;7580;p87"/>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87"/>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87"/>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87"/>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87"/>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87"/>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87"/>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87"/>
          <p:cNvGrpSpPr/>
          <p:nvPr/>
        </p:nvGrpSpPr>
        <p:grpSpPr>
          <a:xfrm>
            <a:off x="3955048" y="1821587"/>
            <a:ext cx="353645" cy="353645"/>
            <a:chOff x="-33286325" y="3586425"/>
            <a:chExt cx="291450" cy="291450"/>
          </a:xfrm>
        </p:grpSpPr>
        <p:sp>
          <p:nvSpPr>
            <p:cNvPr id="7588" name="Google Shape;7588;p87"/>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87"/>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87"/>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87"/>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87"/>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87"/>
          <p:cNvGrpSpPr/>
          <p:nvPr/>
        </p:nvGrpSpPr>
        <p:grpSpPr>
          <a:xfrm>
            <a:off x="3955048" y="2255969"/>
            <a:ext cx="353645" cy="355557"/>
            <a:chOff x="-33286325" y="3944800"/>
            <a:chExt cx="291450" cy="293025"/>
          </a:xfrm>
        </p:grpSpPr>
        <p:sp>
          <p:nvSpPr>
            <p:cNvPr id="7594" name="Google Shape;7594;p87"/>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87"/>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87"/>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87"/>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8" name="Google Shape;7598;p87"/>
          <p:cNvGrpSpPr/>
          <p:nvPr/>
        </p:nvGrpSpPr>
        <p:grpSpPr>
          <a:xfrm>
            <a:off x="2613445" y="2729129"/>
            <a:ext cx="353645" cy="356527"/>
            <a:chOff x="-31452725" y="3191825"/>
            <a:chExt cx="291450" cy="293825"/>
          </a:xfrm>
        </p:grpSpPr>
        <p:sp>
          <p:nvSpPr>
            <p:cNvPr id="7599" name="Google Shape;7599;p87"/>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87"/>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87"/>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87"/>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87"/>
          <p:cNvGrpSpPr/>
          <p:nvPr/>
        </p:nvGrpSpPr>
        <p:grpSpPr>
          <a:xfrm>
            <a:off x="2612975" y="3200744"/>
            <a:ext cx="354586" cy="354586"/>
            <a:chOff x="-31452725" y="3551775"/>
            <a:chExt cx="292225" cy="292225"/>
          </a:xfrm>
        </p:grpSpPr>
        <p:sp>
          <p:nvSpPr>
            <p:cNvPr id="7604" name="Google Shape;7604;p87"/>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87"/>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87"/>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87"/>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87"/>
          <p:cNvGrpSpPr/>
          <p:nvPr/>
        </p:nvGrpSpPr>
        <p:grpSpPr>
          <a:xfrm>
            <a:off x="2611534" y="3664729"/>
            <a:ext cx="357468" cy="356497"/>
            <a:chOff x="-31455100" y="3909350"/>
            <a:chExt cx="294600" cy="293800"/>
          </a:xfrm>
        </p:grpSpPr>
        <p:sp>
          <p:nvSpPr>
            <p:cNvPr id="7609" name="Google Shape;7609;p87"/>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87"/>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1" name="Google Shape;7611;p87"/>
          <p:cNvGrpSpPr/>
          <p:nvPr/>
        </p:nvGrpSpPr>
        <p:grpSpPr>
          <a:xfrm>
            <a:off x="3952719" y="3665684"/>
            <a:ext cx="353645" cy="354586"/>
            <a:chOff x="-30345325" y="3918800"/>
            <a:chExt cx="291450" cy="292225"/>
          </a:xfrm>
        </p:grpSpPr>
        <p:sp>
          <p:nvSpPr>
            <p:cNvPr id="7612" name="Google Shape;7612;p87"/>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87"/>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87"/>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87"/>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87"/>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7" name="Google Shape;7617;p87"/>
          <p:cNvGrpSpPr/>
          <p:nvPr/>
        </p:nvGrpSpPr>
        <p:grpSpPr>
          <a:xfrm>
            <a:off x="2172184" y="1821587"/>
            <a:ext cx="353645" cy="353645"/>
            <a:chOff x="-34763900" y="3561225"/>
            <a:chExt cx="291450" cy="291450"/>
          </a:xfrm>
        </p:grpSpPr>
        <p:sp>
          <p:nvSpPr>
            <p:cNvPr id="7618" name="Google Shape;7618;p87"/>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87"/>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87"/>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1" name="Google Shape;7621;p87"/>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2" name="Google Shape;7622;p87"/>
          <p:cNvGrpSpPr/>
          <p:nvPr/>
        </p:nvGrpSpPr>
        <p:grpSpPr>
          <a:xfrm>
            <a:off x="827081" y="2730099"/>
            <a:ext cx="354586" cy="354586"/>
            <a:chOff x="-32927950" y="3227275"/>
            <a:chExt cx="292225" cy="292225"/>
          </a:xfrm>
        </p:grpSpPr>
        <p:sp>
          <p:nvSpPr>
            <p:cNvPr id="7623" name="Google Shape;7623;p87"/>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7"/>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7"/>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7"/>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7"/>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87"/>
          <p:cNvGrpSpPr/>
          <p:nvPr/>
        </p:nvGrpSpPr>
        <p:grpSpPr>
          <a:xfrm>
            <a:off x="826596" y="3201213"/>
            <a:ext cx="355557" cy="353645"/>
            <a:chOff x="-32927950" y="3586425"/>
            <a:chExt cx="293025" cy="291450"/>
          </a:xfrm>
        </p:grpSpPr>
        <p:sp>
          <p:nvSpPr>
            <p:cNvPr id="7629" name="Google Shape;7629;p87"/>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87"/>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87"/>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87"/>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87"/>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4" name="Google Shape;7634;p87"/>
          <p:cNvGrpSpPr/>
          <p:nvPr/>
        </p:nvGrpSpPr>
        <p:grpSpPr>
          <a:xfrm>
            <a:off x="827081" y="3665198"/>
            <a:ext cx="354586" cy="355557"/>
            <a:chOff x="-32927950" y="3944800"/>
            <a:chExt cx="292225" cy="293025"/>
          </a:xfrm>
        </p:grpSpPr>
        <p:sp>
          <p:nvSpPr>
            <p:cNvPr id="7635" name="Google Shape;7635;p87"/>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87"/>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87"/>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87"/>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87"/>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87"/>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87"/>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87"/>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87"/>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4" name="Google Shape;7644;p87"/>
          <p:cNvGrpSpPr/>
          <p:nvPr/>
        </p:nvGrpSpPr>
        <p:grpSpPr>
          <a:xfrm>
            <a:off x="3055873" y="2730449"/>
            <a:ext cx="354586" cy="353888"/>
            <a:chOff x="-31094350" y="3194000"/>
            <a:chExt cx="292225" cy="291650"/>
          </a:xfrm>
        </p:grpSpPr>
        <p:sp>
          <p:nvSpPr>
            <p:cNvPr id="7645" name="Google Shape;7645;p87"/>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87"/>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7"/>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7"/>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7"/>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87"/>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87"/>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7"/>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87"/>
          <p:cNvGrpSpPr/>
          <p:nvPr/>
        </p:nvGrpSpPr>
        <p:grpSpPr>
          <a:xfrm>
            <a:off x="3056343" y="3200941"/>
            <a:ext cx="353645" cy="354191"/>
            <a:chOff x="-31093575" y="3552550"/>
            <a:chExt cx="291450" cy="291900"/>
          </a:xfrm>
        </p:grpSpPr>
        <p:sp>
          <p:nvSpPr>
            <p:cNvPr id="7654" name="Google Shape;7654;p87"/>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87"/>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87"/>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87"/>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87"/>
          <p:cNvGrpSpPr/>
          <p:nvPr/>
        </p:nvGrpSpPr>
        <p:grpSpPr>
          <a:xfrm>
            <a:off x="2182711" y="1380546"/>
            <a:ext cx="332593" cy="353645"/>
            <a:chOff x="-34755225" y="3202075"/>
            <a:chExt cx="274100" cy="291450"/>
          </a:xfrm>
        </p:grpSpPr>
        <p:sp>
          <p:nvSpPr>
            <p:cNvPr id="7659" name="Google Shape;7659;p87"/>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87"/>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87"/>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7"/>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87"/>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87"/>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87"/>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87"/>
          <p:cNvGrpSpPr/>
          <p:nvPr/>
        </p:nvGrpSpPr>
        <p:grpSpPr>
          <a:xfrm>
            <a:off x="3056343" y="3666169"/>
            <a:ext cx="353645" cy="353615"/>
            <a:chOff x="-31093575" y="3911725"/>
            <a:chExt cx="291450" cy="291425"/>
          </a:xfrm>
        </p:grpSpPr>
        <p:sp>
          <p:nvSpPr>
            <p:cNvPr id="7667" name="Google Shape;7667;p87"/>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87"/>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87"/>
          <p:cNvGrpSpPr/>
          <p:nvPr/>
        </p:nvGrpSpPr>
        <p:grpSpPr>
          <a:xfrm>
            <a:off x="2165773" y="4123136"/>
            <a:ext cx="356497" cy="354586"/>
            <a:chOff x="-29946000" y="3183175"/>
            <a:chExt cx="293800" cy="292225"/>
          </a:xfrm>
        </p:grpSpPr>
        <p:sp>
          <p:nvSpPr>
            <p:cNvPr id="7670" name="Google Shape;7670;p87"/>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7"/>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87"/>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87"/>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7"/>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7"/>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87"/>
          <p:cNvGrpSpPr/>
          <p:nvPr/>
        </p:nvGrpSpPr>
        <p:grpSpPr>
          <a:xfrm>
            <a:off x="2610305" y="1380289"/>
            <a:ext cx="358408" cy="354161"/>
            <a:chOff x="-34408675" y="3202075"/>
            <a:chExt cx="295375" cy="291875"/>
          </a:xfrm>
        </p:grpSpPr>
        <p:sp>
          <p:nvSpPr>
            <p:cNvPr id="7677" name="Google Shape;7677;p87"/>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87"/>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7"/>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7"/>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87"/>
          <p:cNvGrpSpPr/>
          <p:nvPr/>
        </p:nvGrpSpPr>
        <p:grpSpPr>
          <a:xfrm>
            <a:off x="2612216" y="1820283"/>
            <a:ext cx="354586" cy="356254"/>
            <a:chOff x="-34405525" y="3558075"/>
            <a:chExt cx="292225" cy="293600"/>
          </a:xfrm>
        </p:grpSpPr>
        <p:sp>
          <p:nvSpPr>
            <p:cNvPr id="7682" name="Google Shape;7682;p87"/>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87"/>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87"/>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87"/>
          <p:cNvGrpSpPr/>
          <p:nvPr/>
        </p:nvGrpSpPr>
        <p:grpSpPr>
          <a:xfrm>
            <a:off x="2611730" y="2256940"/>
            <a:ext cx="355557" cy="353615"/>
            <a:chOff x="-34406325" y="3919600"/>
            <a:chExt cx="293025" cy="291425"/>
          </a:xfrm>
        </p:grpSpPr>
        <p:sp>
          <p:nvSpPr>
            <p:cNvPr id="7686" name="Google Shape;7686;p87"/>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87"/>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87"/>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87"/>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87"/>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87"/>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87"/>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3" name="Google Shape;7693;p87"/>
          <p:cNvGrpSpPr/>
          <p:nvPr/>
        </p:nvGrpSpPr>
        <p:grpSpPr>
          <a:xfrm>
            <a:off x="1275628" y="2736303"/>
            <a:ext cx="353645" cy="342179"/>
            <a:chOff x="-32568800" y="3232000"/>
            <a:chExt cx="291450" cy="282000"/>
          </a:xfrm>
        </p:grpSpPr>
        <p:sp>
          <p:nvSpPr>
            <p:cNvPr id="7694" name="Google Shape;7694;p87"/>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87"/>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87"/>
          <p:cNvGrpSpPr/>
          <p:nvPr/>
        </p:nvGrpSpPr>
        <p:grpSpPr>
          <a:xfrm>
            <a:off x="1275158" y="3201213"/>
            <a:ext cx="354586" cy="353645"/>
            <a:chOff x="-32569575" y="3586425"/>
            <a:chExt cx="292225" cy="291450"/>
          </a:xfrm>
        </p:grpSpPr>
        <p:sp>
          <p:nvSpPr>
            <p:cNvPr id="7697" name="Google Shape;7697;p87"/>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87"/>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87"/>
          <p:cNvGrpSpPr/>
          <p:nvPr/>
        </p:nvGrpSpPr>
        <p:grpSpPr>
          <a:xfrm>
            <a:off x="1266073" y="3665805"/>
            <a:ext cx="372756" cy="354343"/>
            <a:chOff x="-32576675" y="3944600"/>
            <a:chExt cx="307200" cy="292025"/>
          </a:xfrm>
        </p:grpSpPr>
        <p:sp>
          <p:nvSpPr>
            <p:cNvPr id="7700" name="Google Shape;7700;p87"/>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87"/>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87"/>
          <p:cNvGrpSpPr/>
          <p:nvPr/>
        </p:nvGrpSpPr>
        <p:grpSpPr>
          <a:xfrm>
            <a:off x="3511040" y="2730100"/>
            <a:ext cx="354586" cy="354586"/>
            <a:chOff x="-30735200" y="3192625"/>
            <a:chExt cx="292225" cy="292225"/>
          </a:xfrm>
        </p:grpSpPr>
        <p:sp>
          <p:nvSpPr>
            <p:cNvPr id="7703" name="Google Shape;7703;p87"/>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87"/>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87"/>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87"/>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87"/>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87"/>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87"/>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87"/>
          <p:cNvGrpSpPr/>
          <p:nvPr/>
        </p:nvGrpSpPr>
        <p:grpSpPr>
          <a:xfrm>
            <a:off x="3511040" y="3201532"/>
            <a:ext cx="354586" cy="353008"/>
            <a:chOff x="-30735200" y="3552550"/>
            <a:chExt cx="292225" cy="290925"/>
          </a:xfrm>
        </p:grpSpPr>
        <p:sp>
          <p:nvSpPr>
            <p:cNvPr id="7711" name="Google Shape;7711;p87"/>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7"/>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87"/>
          <p:cNvGrpSpPr/>
          <p:nvPr/>
        </p:nvGrpSpPr>
        <p:grpSpPr>
          <a:xfrm>
            <a:off x="3511040" y="3666154"/>
            <a:ext cx="354586" cy="353645"/>
            <a:chOff x="-30735200" y="3910925"/>
            <a:chExt cx="292225" cy="291450"/>
          </a:xfrm>
        </p:grpSpPr>
        <p:sp>
          <p:nvSpPr>
            <p:cNvPr id="7714" name="Google Shape;7714;p87"/>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7"/>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6" name="Google Shape;7716;p87"/>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7" name="Google Shape;7717;p87"/>
          <p:cNvGrpSpPr/>
          <p:nvPr/>
        </p:nvGrpSpPr>
        <p:grpSpPr>
          <a:xfrm>
            <a:off x="4864547" y="1375808"/>
            <a:ext cx="358971" cy="359224"/>
            <a:chOff x="-57956275" y="3197925"/>
            <a:chExt cx="319000" cy="319225"/>
          </a:xfrm>
        </p:grpSpPr>
        <p:sp>
          <p:nvSpPr>
            <p:cNvPr id="7718" name="Google Shape;7718;p87"/>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7"/>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7"/>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7"/>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7"/>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7"/>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87"/>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87"/>
          <p:cNvGrpSpPr/>
          <p:nvPr/>
        </p:nvGrpSpPr>
        <p:grpSpPr>
          <a:xfrm>
            <a:off x="4886701" y="1832234"/>
            <a:ext cx="314662" cy="358971"/>
            <a:chOff x="-57940525" y="3590375"/>
            <a:chExt cx="279625" cy="319000"/>
          </a:xfrm>
        </p:grpSpPr>
        <p:sp>
          <p:nvSpPr>
            <p:cNvPr id="7726" name="Google Shape;7726;p87"/>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7"/>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7"/>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87"/>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87"/>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87"/>
          <p:cNvGrpSpPr/>
          <p:nvPr/>
        </p:nvGrpSpPr>
        <p:grpSpPr>
          <a:xfrm>
            <a:off x="4857582" y="2273605"/>
            <a:ext cx="358099" cy="358999"/>
            <a:chOff x="-57959425" y="3982600"/>
            <a:chExt cx="318225" cy="319025"/>
          </a:xfrm>
        </p:grpSpPr>
        <p:sp>
          <p:nvSpPr>
            <p:cNvPr id="7732" name="Google Shape;7732;p87"/>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7"/>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87"/>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87"/>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6" name="Google Shape;7736;p87"/>
          <p:cNvGrpSpPr/>
          <p:nvPr/>
        </p:nvGrpSpPr>
        <p:grpSpPr>
          <a:xfrm>
            <a:off x="7057749" y="1376934"/>
            <a:ext cx="357226" cy="357226"/>
            <a:chOff x="-55987225" y="3198925"/>
            <a:chExt cx="317450" cy="317450"/>
          </a:xfrm>
        </p:grpSpPr>
        <p:sp>
          <p:nvSpPr>
            <p:cNvPr id="7737" name="Google Shape;7737;p87"/>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7"/>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87"/>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87"/>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87"/>
          <p:cNvGrpSpPr/>
          <p:nvPr/>
        </p:nvGrpSpPr>
        <p:grpSpPr>
          <a:xfrm>
            <a:off x="7057749" y="1832965"/>
            <a:ext cx="357226" cy="357367"/>
            <a:chOff x="-55987225" y="3591025"/>
            <a:chExt cx="317450" cy="317575"/>
          </a:xfrm>
        </p:grpSpPr>
        <p:sp>
          <p:nvSpPr>
            <p:cNvPr id="7742" name="Google Shape;7742;p87"/>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7"/>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87"/>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87"/>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7"/>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87"/>
          <p:cNvGrpSpPr/>
          <p:nvPr/>
        </p:nvGrpSpPr>
        <p:grpSpPr>
          <a:xfrm>
            <a:off x="7071665" y="2273605"/>
            <a:ext cx="358999" cy="358999"/>
            <a:chOff x="-55988800" y="3982600"/>
            <a:chExt cx="319025" cy="319025"/>
          </a:xfrm>
        </p:grpSpPr>
        <p:sp>
          <p:nvSpPr>
            <p:cNvPr id="7748" name="Google Shape;7748;p87"/>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87"/>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7"/>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7"/>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7"/>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87"/>
          <p:cNvGrpSpPr/>
          <p:nvPr/>
        </p:nvGrpSpPr>
        <p:grpSpPr>
          <a:xfrm>
            <a:off x="5730184" y="2731562"/>
            <a:ext cx="356326" cy="358971"/>
            <a:chOff x="-54026025" y="3192625"/>
            <a:chExt cx="316650" cy="319000"/>
          </a:xfrm>
        </p:grpSpPr>
        <p:sp>
          <p:nvSpPr>
            <p:cNvPr id="7754" name="Google Shape;7754;p87"/>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7"/>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7"/>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7"/>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87"/>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87"/>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7"/>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7"/>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87"/>
          <p:cNvGrpSpPr/>
          <p:nvPr/>
        </p:nvGrpSpPr>
        <p:grpSpPr>
          <a:xfrm>
            <a:off x="5750130" y="3202536"/>
            <a:ext cx="316434" cy="358099"/>
            <a:chOff x="-54007925" y="3584850"/>
            <a:chExt cx="281200" cy="318225"/>
          </a:xfrm>
        </p:grpSpPr>
        <p:sp>
          <p:nvSpPr>
            <p:cNvPr id="7763" name="Google Shape;7763;p87"/>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87"/>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7"/>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7"/>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7"/>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7"/>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9" name="Google Shape;7769;p87"/>
          <p:cNvGrpSpPr/>
          <p:nvPr/>
        </p:nvGrpSpPr>
        <p:grpSpPr>
          <a:xfrm>
            <a:off x="5750130" y="3664421"/>
            <a:ext cx="316434" cy="358914"/>
            <a:chOff x="-54007925" y="3975575"/>
            <a:chExt cx="281200" cy="318950"/>
          </a:xfrm>
        </p:grpSpPr>
        <p:sp>
          <p:nvSpPr>
            <p:cNvPr id="7770" name="Google Shape;7770;p87"/>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7"/>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87"/>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87"/>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87"/>
          <p:cNvGrpSpPr/>
          <p:nvPr/>
        </p:nvGrpSpPr>
        <p:grpSpPr>
          <a:xfrm>
            <a:off x="7984996" y="2748891"/>
            <a:ext cx="274770" cy="358492"/>
            <a:chOff x="-52005775" y="3208025"/>
            <a:chExt cx="244175" cy="318575"/>
          </a:xfrm>
        </p:grpSpPr>
        <p:sp>
          <p:nvSpPr>
            <p:cNvPr id="7775" name="Google Shape;7775;p87"/>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7"/>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87"/>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87"/>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7"/>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7"/>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87"/>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87"/>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7"/>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7"/>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7"/>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87"/>
          <p:cNvGrpSpPr/>
          <p:nvPr/>
        </p:nvGrpSpPr>
        <p:grpSpPr>
          <a:xfrm>
            <a:off x="5291462" y="1376934"/>
            <a:ext cx="358099" cy="358099"/>
            <a:chOff x="-57568775" y="3198925"/>
            <a:chExt cx="318225" cy="318225"/>
          </a:xfrm>
        </p:grpSpPr>
        <p:sp>
          <p:nvSpPr>
            <p:cNvPr id="7787" name="Google Shape;7787;p87"/>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87"/>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87"/>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87"/>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7"/>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87"/>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87"/>
          <p:cNvGrpSpPr/>
          <p:nvPr/>
        </p:nvGrpSpPr>
        <p:grpSpPr>
          <a:xfrm>
            <a:off x="5313181" y="1832234"/>
            <a:ext cx="314662" cy="358099"/>
            <a:chOff x="-57549075" y="3590375"/>
            <a:chExt cx="279625" cy="318225"/>
          </a:xfrm>
        </p:grpSpPr>
        <p:sp>
          <p:nvSpPr>
            <p:cNvPr id="7794" name="Google Shape;7794;p87"/>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87"/>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87"/>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7"/>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87"/>
          <p:cNvGrpSpPr/>
          <p:nvPr/>
        </p:nvGrpSpPr>
        <p:grpSpPr>
          <a:xfrm>
            <a:off x="5305378" y="2273605"/>
            <a:ext cx="359871" cy="359871"/>
            <a:chOff x="-57570350" y="3982600"/>
            <a:chExt cx="319800" cy="319800"/>
          </a:xfrm>
        </p:grpSpPr>
        <p:sp>
          <p:nvSpPr>
            <p:cNvPr id="7799" name="Google Shape;7799;p87"/>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7"/>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87"/>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87"/>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87"/>
          <p:cNvGrpSpPr/>
          <p:nvPr/>
        </p:nvGrpSpPr>
        <p:grpSpPr>
          <a:xfrm>
            <a:off x="7520416" y="1376033"/>
            <a:ext cx="314662" cy="358999"/>
            <a:chOff x="-55576850" y="3198125"/>
            <a:chExt cx="279625" cy="319025"/>
          </a:xfrm>
        </p:grpSpPr>
        <p:sp>
          <p:nvSpPr>
            <p:cNvPr id="7804" name="Google Shape;7804;p87"/>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87"/>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87"/>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87"/>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87"/>
          <p:cNvGrpSpPr/>
          <p:nvPr/>
        </p:nvGrpSpPr>
        <p:grpSpPr>
          <a:xfrm>
            <a:off x="7497812" y="1832009"/>
            <a:ext cx="359871" cy="358324"/>
            <a:chOff x="-55596550" y="3590175"/>
            <a:chExt cx="319800" cy="318425"/>
          </a:xfrm>
        </p:grpSpPr>
        <p:sp>
          <p:nvSpPr>
            <p:cNvPr id="7809" name="Google Shape;7809;p87"/>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87"/>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87"/>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87"/>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87"/>
          <p:cNvGrpSpPr/>
          <p:nvPr/>
        </p:nvGrpSpPr>
        <p:grpSpPr>
          <a:xfrm>
            <a:off x="7513049" y="2273351"/>
            <a:ext cx="358999" cy="359252"/>
            <a:chOff x="-55595775" y="3982375"/>
            <a:chExt cx="319025" cy="319250"/>
          </a:xfrm>
        </p:grpSpPr>
        <p:sp>
          <p:nvSpPr>
            <p:cNvPr id="7814" name="Google Shape;7814;p87"/>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87"/>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87"/>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87"/>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87"/>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87"/>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87"/>
          <p:cNvGrpSpPr/>
          <p:nvPr/>
        </p:nvGrpSpPr>
        <p:grpSpPr>
          <a:xfrm>
            <a:off x="6170232" y="2731562"/>
            <a:ext cx="358999" cy="358099"/>
            <a:chOff x="-53635375" y="3192625"/>
            <a:chExt cx="319025" cy="318225"/>
          </a:xfrm>
        </p:grpSpPr>
        <p:sp>
          <p:nvSpPr>
            <p:cNvPr id="7821" name="Google Shape;7821;p87"/>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87"/>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87"/>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4" name="Google Shape;7824;p87"/>
          <p:cNvGrpSpPr/>
          <p:nvPr/>
        </p:nvGrpSpPr>
        <p:grpSpPr>
          <a:xfrm>
            <a:off x="6192401" y="3202536"/>
            <a:ext cx="314662" cy="358999"/>
            <a:chOff x="-53615675" y="3584850"/>
            <a:chExt cx="279625" cy="319025"/>
          </a:xfrm>
        </p:grpSpPr>
        <p:sp>
          <p:nvSpPr>
            <p:cNvPr id="7825" name="Google Shape;7825;p87"/>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7"/>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7"/>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87"/>
          <p:cNvGrpSpPr/>
          <p:nvPr/>
        </p:nvGrpSpPr>
        <p:grpSpPr>
          <a:xfrm>
            <a:off x="6170246" y="3665461"/>
            <a:ext cx="358971" cy="357874"/>
            <a:chOff x="-53634575" y="3976500"/>
            <a:chExt cx="319000" cy="318025"/>
          </a:xfrm>
        </p:grpSpPr>
        <p:sp>
          <p:nvSpPr>
            <p:cNvPr id="7829" name="Google Shape;7829;p87"/>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7"/>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7"/>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87"/>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87"/>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87"/>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87"/>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7"/>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7" name="Google Shape;7837;p87"/>
          <p:cNvGrpSpPr/>
          <p:nvPr/>
        </p:nvGrpSpPr>
        <p:grpSpPr>
          <a:xfrm>
            <a:off x="7965050" y="3208415"/>
            <a:ext cx="314662" cy="358436"/>
            <a:chOff x="-52023900" y="3590075"/>
            <a:chExt cx="279625" cy="318525"/>
          </a:xfrm>
        </p:grpSpPr>
        <p:sp>
          <p:nvSpPr>
            <p:cNvPr id="7838" name="Google Shape;7838;p87"/>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7"/>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87"/>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87"/>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7"/>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87"/>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87"/>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5" name="Google Shape;7845;p87"/>
          <p:cNvGrpSpPr/>
          <p:nvPr/>
        </p:nvGrpSpPr>
        <p:grpSpPr>
          <a:xfrm>
            <a:off x="5728292" y="1376934"/>
            <a:ext cx="358971" cy="358971"/>
            <a:chOff x="-57173375" y="3198925"/>
            <a:chExt cx="319000" cy="319000"/>
          </a:xfrm>
        </p:grpSpPr>
        <p:sp>
          <p:nvSpPr>
            <p:cNvPr id="7846" name="Google Shape;7846;p87"/>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7"/>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87"/>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87"/>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87"/>
          <p:cNvGrpSpPr/>
          <p:nvPr/>
        </p:nvGrpSpPr>
        <p:grpSpPr>
          <a:xfrm>
            <a:off x="5729178" y="1854374"/>
            <a:ext cx="357198" cy="314690"/>
            <a:chOff x="-57176525" y="3610050"/>
            <a:chExt cx="317425" cy="279650"/>
          </a:xfrm>
        </p:grpSpPr>
        <p:sp>
          <p:nvSpPr>
            <p:cNvPr id="7851" name="Google Shape;7851;p87"/>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7"/>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7"/>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7"/>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87"/>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6" name="Google Shape;7856;p87"/>
          <p:cNvGrpSpPr/>
          <p:nvPr/>
        </p:nvGrpSpPr>
        <p:grpSpPr>
          <a:xfrm>
            <a:off x="7939633" y="1376934"/>
            <a:ext cx="358099" cy="356326"/>
            <a:chOff x="-55202750" y="3198925"/>
            <a:chExt cx="318225" cy="316650"/>
          </a:xfrm>
        </p:grpSpPr>
        <p:sp>
          <p:nvSpPr>
            <p:cNvPr id="7857" name="Google Shape;7857;p87"/>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7"/>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87"/>
          <p:cNvGrpSpPr/>
          <p:nvPr/>
        </p:nvGrpSpPr>
        <p:grpSpPr>
          <a:xfrm>
            <a:off x="7950267" y="1832234"/>
            <a:ext cx="336830" cy="358099"/>
            <a:chOff x="-55194875" y="3590375"/>
            <a:chExt cx="299325" cy="318225"/>
          </a:xfrm>
        </p:grpSpPr>
        <p:sp>
          <p:nvSpPr>
            <p:cNvPr id="7860" name="Google Shape;7860;p87"/>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7"/>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87"/>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87"/>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7"/>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87"/>
          <p:cNvGrpSpPr/>
          <p:nvPr/>
        </p:nvGrpSpPr>
        <p:grpSpPr>
          <a:xfrm>
            <a:off x="7954884" y="2274505"/>
            <a:ext cx="357198" cy="357198"/>
            <a:chOff x="-55203525" y="3983400"/>
            <a:chExt cx="317425" cy="317425"/>
          </a:xfrm>
        </p:grpSpPr>
        <p:sp>
          <p:nvSpPr>
            <p:cNvPr id="7866" name="Google Shape;7866;p87"/>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7"/>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7"/>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87"/>
          <p:cNvGrpSpPr/>
          <p:nvPr/>
        </p:nvGrpSpPr>
        <p:grpSpPr>
          <a:xfrm>
            <a:off x="6621365" y="2731562"/>
            <a:ext cx="335930" cy="358971"/>
            <a:chOff x="-53232900" y="3192625"/>
            <a:chExt cx="298525" cy="319000"/>
          </a:xfrm>
        </p:grpSpPr>
        <p:sp>
          <p:nvSpPr>
            <p:cNvPr id="7870" name="Google Shape;7870;p87"/>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87"/>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7"/>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7"/>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7"/>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7"/>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7"/>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7"/>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87"/>
          <p:cNvGrpSpPr/>
          <p:nvPr/>
        </p:nvGrpSpPr>
        <p:grpSpPr>
          <a:xfrm>
            <a:off x="6610731" y="3202536"/>
            <a:ext cx="357198" cy="356326"/>
            <a:chOff x="-53242350" y="3584850"/>
            <a:chExt cx="317425" cy="316650"/>
          </a:xfrm>
        </p:grpSpPr>
        <p:sp>
          <p:nvSpPr>
            <p:cNvPr id="7879" name="Google Shape;7879;p87"/>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7"/>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7"/>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7"/>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7"/>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87"/>
          <p:cNvGrpSpPr/>
          <p:nvPr/>
        </p:nvGrpSpPr>
        <p:grpSpPr>
          <a:xfrm>
            <a:off x="6631999" y="3665236"/>
            <a:ext cx="314662" cy="358999"/>
            <a:chOff x="-53224225" y="3976300"/>
            <a:chExt cx="279625" cy="319025"/>
          </a:xfrm>
        </p:grpSpPr>
        <p:sp>
          <p:nvSpPr>
            <p:cNvPr id="7885" name="Google Shape;7885;p87"/>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7"/>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7"/>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7"/>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7"/>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7"/>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7"/>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2" name="Google Shape;7892;p87"/>
          <p:cNvGrpSpPr/>
          <p:nvPr/>
        </p:nvGrpSpPr>
        <p:grpSpPr>
          <a:xfrm>
            <a:off x="7942896" y="3672917"/>
            <a:ext cx="358971" cy="358408"/>
            <a:chOff x="-52043575" y="3983125"/>
            <a:chExt cx="319000" cy="318500"/>
          </a:xfrm>
        </p:grpSpPr>
        <p:sp>
          <p:nvSpPr>
            <p:cNvPr id="7893" name="Google Shape;7893;p87"/>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87"/>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7"/>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87"/>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87"/>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7"/>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87"/>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87"/>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7"/>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87"/>
          <p:cNvGrpSpPr/>
          <p:nvPr/>
        </p:nvGrpSpPr>
        <p:grpSpPr>
          <a:xfrm>
            <a:off x="6196836" y="1376934"/>
            <a:ext cx="314662" cy="358971"/>
            <a:chOff x="-56766175" y="3198925"/>
            <a:chExt cx="279625" cy="319000"/>
          </a:xfrm>
        </p:grpSpPr>
        <p:sp>
          <p:nvSpPr>
            <p:cNvPr id="7903" name="Google Shape;7903;p87"/>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7"/>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87"/>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87"/>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7"/>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87"/>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87"/>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0" name="Google Shape;7910;p87"/>
          <p:cNvGrpSpPr/>
          <p:nvPr/>
        </p:nvGrpSpPr>
        <p:grpSpPr>
          <a:xfrm>
            <a:off x="6195950" y="1832234"/>
            <a:ext cx="316434" cy="358099"/>
            <a:chOff x="-56766175" y="3590375"/>
            <a:chExt cx="281200" cy="318225"/>
          </a:xfrm>
        </p:grpSpPr>
        <p:sp>
          <p:nvSpPr>
            <p:cNvPr id="7911" name="Google Shape;7911;p87"/>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7"/>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7"/>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7"/>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5" name="Google Shape;7915;p87"/>
          <p:cNvGrpSpPr/>
          <p:nvPr/>
        </p:nvGrpSpPr>
        <p:grpSpPr>
          <a:xfrm>
            <a:off x="6232906" y="2273605"/>
            <a:ext cx="272126" cy="358099"/>
            <a:chOff x="-56747275" y="3982600"/>
            <a:chExt cx="241825" cy="318225"/>
          </a:xfrm>
        </p:grpSpPr>
        <p:sp>
          <p:nvSpPr>
            <p:cNvPr id="7916" name="Google Shape;7916;p87"/>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7"/>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7"/>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7"/>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7"/>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87"/>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87"/>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87"/>
          <p:cNvGrpSpPr/>
          <p:nvPr/>
        </p:nvGrpSpPr>
        <p:grpSpPr>
          <a:xfrm>
            <a:off x="4840657" y="3215842"/>
            <a:ext cx="358999" cy="342991"/>
            <a:chOff x="-54812875" y="3596675"/>
            <a:chExt cx="319025" cy="304800"/>
          </a:xfrm>
        </p:grpSpPr>
        <p:sp>
          <p:nvSpPr>
            <p:cNvPr id="7924" name="Google Shape;7924;p87"/>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7"/>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7"/>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7"/>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7"/>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7"/>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7"/>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1" name="Google Shape;7931;p87"/>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7"/>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3" name="Google Shape;7933;p87"/>
          <p:cNvGrpSpPr/>
          <p:nvPr/>
        </p:nvGrpSpPr>
        <p:grpSpPr>
          <a:xfrm>
            <a:off x="4862826" y="3672326"/>
            <a:ext cx="314662" cy="358099"/>
            <a:chOff x="-54793175" y="3982600"/>
            <a:chExt cx="279625" cy="318225"/>
          </a:xfrm>
        </p:grpSpPr>
        <p:sp>
          <p:nvSpPr>
            <p:cNvPr id="7934" name="Google Shape;7934;p87"/>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7"/>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7"/>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7"/>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7"/>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7"/>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7"/>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1" name="Google Shape;7941;p87"/>
          <p:cNvGrpSpPr/>
          <p:nvPr/>
        </p:nvGrpSpPr>
        <p:grpSpPr>
          <a:xfrm>
            <a:off x="7074284" y="2731562"/>
            <a:ext cx="314662" cy="358099"/>
            <a:chOff x="-52832000" y="3192625"/>
            <a:chExt cx="279625" cy="318225"/>
          </a:xfrm>
        </p:grpSpPr>
        <p:sp>
          <p:nvSpPr>
            <p:cNvPr id="7942" name="Google Shape;7942;p87"/>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7"/>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7"/>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7"/>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7"/>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7"/>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7"/>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7"/>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87"/>
          <p:cNvGrpSpPr/>
          <p:nvPr/>
        </p:nvGrpSpPr>
        <p:grpSpPr>
          <a:xfrm>
            <a:off x="5760817" y="2272929"/>
            <a:ext cx="323524" cy="358774"/>
            <a:chOff x="-57162350" y="3982000"/>
            <a:chExt cx="287500" cy="318825"/>
          </a:xfrm>
        </p:grpSpPr>
        <p:sp>
          <p:nvSpPr>
            <p:cNvPr id="7951" name="Google Shape;7951;p87"/>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7"/>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7"/>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7"/>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7"/>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87"/>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87"/>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87"/>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87"/>
          <p:cNvGrpSpPr/>
          <p:nvPr/>
        </p:nvGrpSpPr>
        <p:grpSpPr>
          <a:xfrm>
            <a:off x="7052130" y="3203436"/>
            <a:ext cx="358971" cy="357198"/>
            <a:chOff x="-52851675" y="3585650"/>
            <a:chExt cx="319000" cy="317425"/>
          </a:xfrm>
        </p:grpSpPr>
        <p:sp>
          <p:nvSpPr>
            <p:cNvPr id="7960" name="Google Shape;7960;p87"/>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87"/>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87"/>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87"/>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87"/>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87"/>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87"/>
          <p:cNvGrpSpPr/>
          <p:nvPr/>
        </p:nvGrpSpPr>
        <p:grpSpPr>
          <a:xfrm>
            <a:off x="7074284" y="3665236"/>
            <a:ext cx="314662" cy="358999"/>
            <a:chOff x="-52832000" y="3976300"/>
            <a:chExt cx="279625" cy="319025"/>
          </a:xfrm>
        </p:grpSpPr>
        <p:sp>
          <p:nvSpPr>
            <p:cNvPr id="7967" name="Google Shape;7967;p87"/>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87"/>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87"/>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87"/>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87"/>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87"/>
          <p:cNvGrpSpPr/>
          <p:nvPr/>
        </p:nvGrpSpPr>
        <p:grpSpPr>
          <a:xfrm>
            <a:off x="6191490" y="4119884"/>
            <a:ext cx="316434" cy="358099"/>
            <a:chOff x="-51633225" y="3198925"/>
            <a:chExt cx="281200" cy="318225"/>
          </a:xfrm>
        </p:grpSpPr>
        <p:sp>
          <p:nvSpPr>
            <p:cNvPr id="7973" name="Google Shape;7973;p87"/>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7"/>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87"/>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87"/>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7"/>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7"/>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7"/>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87"/>
          <p:cNvGrpSpPr/>
          <p:nvPr/>
        </p:nvGrpSpPr>
        <p:grpSpPr>
          <a:xfrm>
            <a:off x="6610314" y="1377806"/>
            <a:ext cx="365188" cy="357226"/>
            <a:chOff x="-56396775" y="3199700"/>
            <a:chExt cx="324525" cy="317450"/>
          </a:xfrm>
        </p:grpSpPr>
        <p:sp>
          <p:nvSpPr>
            <p:cNvPr id="7981" name="Google Shape;7981;p87"/>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7"/>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87"/>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87"/>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7"/>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87"/>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7" name="Google Shape;7987;p87"/>
          <p:cNvGrpSpPr/>
          <p:nvPr/>
        </p:nvGrpSpPr>
        <p:grpSpPr>
          <a:xfrm>
            <a:off x="6613408" y="1843740"/>
            <a:ext cx="358999" cy="335958"/>
            <a:chOff x="-56394425" y="3600600"/>
            <a:chExt cx="319025" cy="298550"/>
          </a:xfrm>
        </p:grpSpPr>
        <p:sp>
          <p:nvSpPr>
            <p:cNvPr id="7988" name="Google Shape;7988;p87"/>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87"/>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7"/>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87"/>
          <p:cNvGrpSpPr/>
          <p:nvPr/>
        </p:nvGrpSpPr>
        <p:grpSpPr>
          <a:xfrm>
            <a:off x="6644175" y="2274505"/>
            <a:ext cx="327068" cy="357198"/>
            <a:chOff x="-56379450" y="3983400"/>
            <a:chExt cx="290650" cy="317425"/>
          </a:xfrm>
        </p:grpSpPr>
        <p:sp>
          <p:nvSpPr>
            <p:cNvPr id="7992" name="Google Shape;7992;p87"/>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87"/>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7"/>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87"/>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87"/>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87"/>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7"/>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7"/>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0" name="Google Shape;8000;p87"/>
          <p:cNvGrpSpPr/>
          <p:nvPr/>
        </p:nvGrpSpPr>
        <p:grpSpPr>
          <a:xfrm>
            <a:off x="5307879" y="2738651"/>
            <a:ext cx="316434" cy="358971"/>
            <a:chOff x="-54401725" y="3198925"/>
            <a:chExt cx="281200" cy="319000"/>
          </a:xfrm>
        </p:grpSpPr>
        <p:sp>
          <p:nvSpPr>
            <p:cNvPr id="8001" name="Google Shape;8001;p87"/>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7"/>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7"/>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7"/>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7"/>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7"/>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87"/>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87"/>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7"/>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7"/>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7"/>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87"/>
          <p:cNvGrpSpPr/>
          <p:nvPr/>
        </p:nvGrpSpPr>
        <p:grpSpPr>
          <a:xfrm>
            <a:off x="5308766" y="3208753"/>
            <a:ext cx="314662" cy="358099"/>
            <a:chOff x="-54401725" y="3590375"/>
            <a:chExt cx="279625" cy="318225"/>
          </a:xfrm>
        </p:grpSpPr>
        <p:sp>
          <p:nvSpPr>
            <p:cNvPr id="8013" name="Google Shape;8013;p87"/>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7"/>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7"/>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7"/>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7"/>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7"/>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87"/>
          <p:cNvGrpSpPr/>
          <p:nvPr/>
        </p:nvGrpSpPr>
        <p:grpSpPr>
          <a:xfrm>
            <a:off x="5306557" y="3672326"/>
            <a:ext cx="319079" cy="358099"/>
            <a:chOff x="-54403300" y="3982600"/>
            <a:chExt cx="283550" cy="318225"/>
          </a:xfrm>
        </p:grpSpPr>
        <p:sp>
          <p:nvSpPr>
            <p:cNvPr id="8020" name="Google Shape;8020;p87"/>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7"/>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7"/>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7"/>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7"/>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5" name="Google Shape;8025;p87"/>
          <p:cNvGrpSpPr/>
          <p:nvPr/>
        </p:nvGrpSpPr>
        <p:grpSpPr>
          <a:xfrm>
            <a:off x="7493951" y="2733559"/>
            <a:ext cx="356298" cy="356973"/>
            <a:chOff x="-52458650" y="3194400"/>
            <a:chExt cx="316625" cy="317225"/>
          </a:xfrm>
        </p:grpSpPr>
        <p:sp>
          <p:nvSpPr>
            <p:cNvPr id="8026" name="Google Shape;8026;p87"/>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7"/>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7"/>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7"/>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87"/>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87"/>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7"/>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7"/>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87"/>
          <p:cNvGrpSpPr/>
          <p:nvPr/>
        </p:nvGrpSpPr>
        <p:grpSpPr>
          <a:xfrm>
            <a:off x="4862826" y="2738651"/>
            <a:ext cx="314662" cy="358971"/>
            <a:chOff x="-54793175" y="3198925"/>
            <a:chExt cx="279625" cy="319000"/>
          </a:xfrm>
        </p:grpSpPr>
        <p:sp>
          <p:nvSpPr>
            <p:cNvPr id="8035" name="Google Shape;8035;p87"/>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7"/>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7"/>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7"/>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7"/>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7"/>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87"/>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2" name="Google Shape;8042;p87"/>
          <p:cNvGrpSpPr/>
          <p:nvPr/>
        </p:nvGrpSpPr>
        <p:grpSpPr>
          <a:xfrm>
            <a:off x="7503249" y="3202536"/>
            <a:ext cx="337703" cy="357845"/>
            <a:chOff x="-52450000" y="3584850"/>
            <a:chExt cx="300100" cy="318000"/>
          </a:xfrm>
        </p:grpSpPr>
        <p:sp>
          <p:nvSpPr>
            <p:cNvPr id="8043" name="Google Shape;8043;p87"/>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7"/>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7"/>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7"/>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7"/>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7"/>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7"/>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0" name="Google Shape;8050;p87"/>
          <p:cNvGrpSpPr/>
          <p:nvPr/>
        </p:nvGrpSpPr>
        <p:grpSpPr>
          <a:xfrm>
            <a:off x="7514769" y="3667009"/>
            <a:ext cx="314662" cy="357226"/>
            <a:chOff x="-52440550" y="3977875"/>
            <a:chExt cx="279625" cy="317450"/>
          </a:xfrm>
        </p:grpSpPr>
        <p:sp>
          <p:nvSpPr>
            <p:cNvPr id="8051" name="Google Shape;8051;p87"/>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87"/>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87"/>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7"/>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7"/>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7"/>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7"/>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7"/>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9" name="Google Shape;8059;p87"/>
          <p:cNvGrpSpPr/>
          <p:nvPr/>
        </p:nvGrpSpPr>
        <p:grpSpPr>
          <a:xfrm>
            <a:off x="6626703" y="4123215"/>
            <a:ext cx="314662" cy="358999"/>
            <a:chOff x="-51623775" y="3584850"/>
            <a:chExt cx="279625" cy="319025"/>
          </a:xfrm>
        </p:grpSpPr>
        <p:sp>
          <p:nvSpPr>
            <p:cNvPr id="8060" name="Google Shape;8060;p87"/>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7"/>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7"/>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87"/>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87"/>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7"/>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7"/>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7"/>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7"/>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9" name="Google Shape;8069;p87"/>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070" name="Google Shape;8070;p87"/>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74" name="Shape 8074"/>
        <p:cNvGrpSpPr/>
        <p:nvPr/>
      </p:nvGrpSpPr>
      <p:grpSpPr>
        <a:xfrm>
          <a:off x="0" y="0"/>
          <a:ext cx="0" cy="0"/>
          <a:chOff x="0" y="0"/>
          <a:chExt cx="0" cy="0"/>
        </a:xfrm>
      </p:grpSpPr>
      <p:grpSp>
        <p:nvGrpSpPr>
          <p:cNvPr id="8075" name="Google Shape;8075;p88"/>
          <p:cNvGrpSpPr/>
          <p:nvPr/>
        </p:nvGrpSpPr>
        <p:grpSpPr>
          <a:xfrm>
            <a:off x="866775" y="1386849"/>
            <a:ext cx="276003" cy="357300"/>
            <a:chOff x="-50469125" y="3183175"/>
            <a:chExt cx="233150" cy="301825"/>
          </a:xfrm>
        </p:grpSpPr>
        <p:sp>
          <p:nvSpPr>
            <p:cNvPr id="8076" name="Google Shape;8076;p88"/>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8"/>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8"/>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88"/>
          <p:cNvGrpSpPr/>
          <p:nvPr/>
        </p:nvGrpSpPr>
        <p:grpSpPr>
          <a:xfrm>
            <a:off x="826674" y="1822251"/>
            <a:ext cx="356205" cy="355288"/>
            <a:chOff x="-50504575" y="3550975"/>
            <a:chExt cx="300900" cy="300125"/>
          </a:xfrm>
        </p:grpSpPr>
        <p:sp>
          <p:nvSpPr>
            <p:cNvPr id="8080" name="Google Shape;8080;p88"/>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8"/>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8"/>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8"/>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88"/>
          <p:cNvGrpSpPr/>
          <p:nvPr/>
        </p:nvGrpSpPr>
        <p:grpSpPr>
          <a:xfrm>
            <a:off x="826674" y="2260493"/>
            <a:ext cx="356205" cy="354341"/>
            <a:chOff x="-50503000" y="3921175"/>
            <a:chExt cx="300900" cy="299325"/>
          </a:xfrm>
        </p:grpSpPr>
        <p:sp>
          <p:nvSpPr>
            <p:cNvPr id="8085" name="Google Shape;8085;p88"/>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88"/>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8"/>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8"/>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8"/>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0" name="Google Shape;8090;p88"/>
          <p:cNvGrpSpPr/>
          <p:nvPr/>
        </p:nvGrpSpPr>
        <p:grpSpPr>
          <a:xfrm>
            <a:off x="3030727" y="1406411"/>
            <a:ext cx="355258" cy="356205"/>
            <a:chOff x="-48630025" y="3199700"/>
            <a:chExt cx="300100" cy="300900"/>
          </a:xfrm>
        </p:grpSpPr>
        <p:sp>
          <p:nvSpPr>
            <p:cNvPr id="8091" name="Google Shape;8091;p88"/>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8"/>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8"/>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4" name="Google Shape;8094;p88"/>
          <p:cNvGrpSpPr/>
          <p:nvPr/>
        </p:nvGrpSpPr>
        <p:grpSpPr>
          <a:xfrm>
            <a:off x="3030727" y="1843707"/>
            <a:ext cx="355258" cy="355258"/>
            <a:chOff x="-48630025" y="3569100"/>
            <a:chExt cx="300100" cy="300100"/>
          </a:xfrm>
        </p:grpSpPr>
        <p:sp>
          <p:nvSpPr>
            <p:cNvPr id="8095" name="Google Shape;8095;p88"/>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8"/>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88"/>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8"/>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8"/>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8"/>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8"/>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8"/>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8"/>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8"/>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88"/>
          <p:cNvGrpSpPr/>
          <p:nvPr/>
        </p:nvGrpSpPr>
        <p:grpSpPr>
          <a:xfrm>
            <a:off x="3031201" y="2281003"/>
            <a:ext cx="354311" cy="353394"/>
            <a:chOff x="-48629225" y="3938500"/>
            <a:chExt cx="299300" cy="298525"/>
          </a:xfrm>
        </p:grpSpPr>
        <p:sp>
          <p:nvSpPr>
            <p:cNvPr id="8106" name="Google Shape;8106;p88"/>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8"/>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8"/>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8"/>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88"/>
          <p:cNvGrpSpPr/>
          <p:nvPr/>
        </p:nvGrpSpPr>
        <p:grpSpPr>
          <a:xfrm>
            <a:off x="1766604" y="2752344"/>
            <a:ext cx="311458" cy="354341"/>
            <a:chOff x="-46762575" y="3200500"/>
            <a:chExt cx="263100" cy="299325"/>
          </a:xfrm>
        </p:grpSpPr>
        <p:sp>
          <p:nvSpPr>
            <p:cNvPr id="8111" name="Google Shape;8111;p88"/>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8"/>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8"/>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8"/>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8"/>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88"/>
          <p:cNvGrpSpPr/>
          <p:nvPr/>
        </p:nvGrpSpPr>
        <p:grpSpPr>
          <a:xfrm>
            <a:off x="1744689" y="3211066"/>
            <a:ext cx="355288" cy="312375"/>
            <a:chOff x="-46779900" y="3588000"/>
            <a:chExt cx="300125" cy="263875"/>
          </a:xfrm>
        </p:grpSpPr>
        <p:sp>
          <p:nvSpPr>
            <p:cNvPr id="8117" name="Google Shape;8117;p88"/>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8"/>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8"/>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8"/>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1" name="Google Shape;8121;p88"/>
          <p:cNvGrpSpPr/>
          <p:nvPr/>
        </p:nvGrpSpPr>
        <p:grpSpPr>
          <a:xfrm>
            <a:off x="1745162" y="3625988"/>
            <a:ext cx="354341" cy="353394"/>
            <a:chOff x="-46779100" y="3938500"/>
            <a:chExt cx="299325" cy="298525"/>
          </a:xfrm>
        </p:grpSpPr>
        <p:sp>
          <p:nvSpPr>
            <p:cNvPr id="8122" name="Google Shape;8122;p88"/>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8"/>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4" name="Google Shape;8124;p88"/>
          <p:cNvGrpSpPr/>
          <p:nvPr/>
        </p:nvGrpSpPr>
        <p:grpSpPr>
          <a:xfrm>
            <a:off x="3952900" y="2758855"/>
            <a:ext cx="355258" cy="355288"/>
            <a:chOff x="-44924250" y="3206000"/>
            <a:chExt cx="300100" cy="300125"/>
          </a:xfrm>
        </p:grpSpPr>
        <p:sp>
          <p:nvSpPr>
            <p:cNvPr id="8125" name="Google Shape;8125;p88"/>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8"/>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8"/>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8"/>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8"/>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0" name="Google Shape;8130;p88"/>
          <p:cNvGrpSpPr/>
          <p:nvPr/>
        </p:nvGrpSpPr>
        <p:grpSpPr>
          <a:xfrm>
            <a:off x="1267386" y="1386849"/>
            <a:ext cx="355258" cy="355258"/>
            <a:chOff x="-50134375" y="3183175"/>
            <a:chExt cx="300100" cy="300100"/>
          </a:xfrm>
        </p:grpSpPr>
        <p:sp>
          <p:nvSpPr>
            <p:cNvPr id="8131" name="Google Shape;8131;p88"/>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8"/>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8"/>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8"/>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8"/>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8"/>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8"/>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8"/>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8"/>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8"/>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88"/>
          <p:cNvGrpSpPr/>
          <p:nvPr/>
        </p:nvGrpSpPr>
        <p:grpSpPr>
          <a:xfrm>
            <a:off x="1267386" y="1822251"/>
            <a:ext cx="355258" cy="355288"/>
            <a:chOff x="-50134375" y="3550975"/>
            <a:chExt cx="300100" cy="300125"/>
          </a:xfrm>
        </p:grpSpPr>
        <p:sp>
          <p:nvSpPr>
            <p:cNvPr id="8142" name="Google Shape;8142;p88"/>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88"/>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88"/>
          <p:cNvGrpSpPr/>
          <p:nvPr/>
        </p:nvGrpSpPr>
        <p:grpSpPr>
          <a:xfrm>
            <a:off x="1267386" y="2259783"/>
            <a:ext cx="355258" cy="355051"/>
            <a:chOff x="-50134375" y="3920575"/>
            <a:chExt cx="300100" cy="299925"/>
          </a:xfrm>
        </p:grpSpPr>
        <p:sp>
          <p:nvSpPr>
            <p:cNvPr id="8145" name="Google Shape;8145;p88"/>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8"/>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8"/>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88"/>
          <p:cNvGrpSpPr/>
          <p:nvPr/>
        </p:nvGrpSpPr>
        <p:grpSpPr>
          <a:xfrm>
            <a:off x="3478110" y="1407358"/>
            <a:ext cx="357123" cy="355258"/>
            <a:chOff x="-48262200" y="3200500"/>
            <a:chExt cx="301675" cy="300100"/>
          </a:xfrm>
        </p:grpSpPr>
        <p:sp>
          <p:nvSpPr>
            <p:cNvPr id="8149" name="Google Shape;8149;p88"/>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8"/>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8"/>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8"/>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8"/>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8"/>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8"/>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8"/>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8"/>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8" name="Google Shape;8158;p88"/>
          <p:cNvGrpSpPr/>
          <p:nvPr/>
        </p:nvGrpSpPr>
        <p:grpSpPr>
          <a:xfrm>
            <a:off x="3507483" y="1844447"/>
            <a:ext cx="298377" cy="354519"/>
            <a:chOff x="-48233050" y="3569725"/>
            <a:chExt cx="252050" cy="299475"/>
          </a:xfrm>
        </p:grpSpPr>
        <p:sp>
          <p:nvSpPr>
            <p:cNvPr id="8159" name="Google Shape;8159;p88"/>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8"/>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8"/>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88"/>
          <p:cNvGrpSpPr/>
          <p:nvPr/>
        </p:nvGrpSpPr>
        <p:grpSpPr>
          <a:xfrm>
            <a:off x="3531248" y="2278191"/>
            <a:ext cx="250847" cy="358070"/>
            <a:chOff x="-48216525" y="3936125"/>
            <a:chExt cx="211900" cy="302475"/>
          </a:xfrm>
        </p:grpSpPr>
        <p:sp>
          <p:nvSpPr>
            <p:cNvPr id="8163" name="Google Shape;8163;p88"/>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8"/>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8"/>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8"/>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88"/>
          <p:cNvGrpSpPr/>
          <p:nvPr/>
        </p:nvGrpSpPr>
        <p:grpSpPr>
          <a:xfrm>
            <a:off x="2186966" y="2753261"/>
            <a:ext cx="355258" cy="355288"/>
            <a:chOff x="-46410500" y="3201275"/>
            <a:chExt cx="300100" cy="300125"/>
          </a:xfrm>
        </p:grpSpPr>
        <p:sp>
          <p:nvSpPr>
            <p:cNvPr id="8168" name="Google Shape;8168;p88"/>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8"/>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8"/>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8"/>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8"/>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3" name="Google Shape;8173;p88"/>
          <p:cNvGrpSpPr/>
          <p:nvPr/>
        </p:nvGrpSpPr>
        <p:grpSpPr>
          <a:xfrm>
            <a:off x="2186966" y="3188692"/>
            <a:ext cx="355258" cy="356205"/>
            <a:chOff x="-46409700" y="3569100"/>
            <a:chExt cx="300100" cy="300900"/>
          </a:xfrm>
        </p:grpSpPr>
        <p:sp>
          <p:nvSpPr>
            <p:cNvPr id="8174" name="Google Shape;8174;p88"/>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8"/>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8"/>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88"/>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88"/>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9" name="Google Shape;8179;p88"/>
          <p:cNvGrpSpPr/>
          <p:nvPr/>
        </p:nvGrpSpPr>
        <p:grpSpPr>
          <a:xfrm>
            <a:off x="2174847" y="3624124"/>
            <a:ext cx="379497" cy="358070"/>
            <a:chOff x="-46422300" y="3936925"/>
            <a:chExt cx="320575" cy="302475"/>
          </a:xfrm>
        </p:grpSpPr>
        <p:sp>
          <p:nvSpPr>
            <p:cNvPr id="8180" name="Google Shape;8180;p88"/>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8"/>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88"/>
          <p:cNvGrpSpPr/>
          <p:nvPr/>
        </p:nvGrpSpPr>
        <p:grpSpPr>
          <a:xfrm>
            <a:off x="3952426" y="3178452"/>
            <a:ext cx="356205" cy="355258"/>
            <a:chOff x="-44914800" y="3560450"/>
            <a:chExt cx="300900" cy="300100"/>
          </a:xfrm>
        </p:grpSpPr>
        <p:sp>
          <p:nvSpPr>
            <p:cNvPr id="8183" name="Google Shape;8183;p88"/>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8"/>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8"/>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8"/>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8"/>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88"/>
          <p:cNvGrpSpPr/>
          <p:nvPr/>
        </p:nvGrpSpPr>
        <p:grpSpPr>
          <a:xfrm>
            <a:off x="1707478" y="1387086"/>
            <a:ext cx="354311" cy="354104"/>
            <a:chOff x="-49764975" y="3183375"/>
            <a:chExt cx="299300" cy="299125"/>
          </a:xfrm>
        </p:grpSpPr>
        <p:sp>
          <p:nvSpPr>
            <p:cNvPr id="8189" name="Google Shape;8189;p88"/>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8"/>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8"/>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8"/>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8"/>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8"/>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8"/>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8"/>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8"/>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8" name="Google Shape;8198;p88"/>
          <p:cNvGrpSpPr/>
          <p:nvPr/>
        </p:nvGrpSpPr>
        <p:grpSpPr>
          <a:xfrm>
            <a:off x="1707478" y="1822547"/>
            <a:ext cx="354311" cy="355909"/>
            <a:chOff x="-49764975" y="3551225"/>
            <a:chExt cx="299300" cy="300650"/>
          </a:xfrm>
        </p:grpSpPr>
        <p:sp>
          <p:nvSpPr>
            <p:cNvPr id="8199" name="Google Shape;8199;p88"/>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8"/>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8"/>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8"/>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8"/>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8"/>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8"/>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8"/>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8"/>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8"/>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8"/>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88"/>
          <p:cNvGrpSpPr/>
          <p:nvPr/>
        </p:nvGrpSpPr>
        <p:grpSpPr>
          <a:xfrm>
            <a:off x="1705140" y="2259310"/>
            <a:ext cx="358987" cy="355525"/>
            <a:chOff x="-49766550" y="3920175"/>
            <a:chExt cx="303250" cy="300325"/>
          </a:xfrm>
        </p:grpSpPr>
        <p:sp>
          <p:nvSpPr>
            <p:cNvPr id="8211" name="Google Shape;8211;p88"/>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88"/>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8"/>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8"/>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88"/>
          <p:cNvGrpSpPr/>
          <p:nvPr/>
        </p:nvGrpSpPr>
        <p:grpSpPr>
          <a:xfrm>
            <a:off x="3920671" y="1407358"/>
            <a:ext cx="357123" cy="354341"/>
            <a:chOff x="-47892800" y="3200500"/>
            <a:chExt cx="301675" cy="299325"/>
          </a:xfrm>
        </p:grpSpPr>
        <p:sp>
          <p:nvSpPr>
            <p:cNvPr id="8216" name="Google Shape;8216;p88"/>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88"/>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88"/>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8"/>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8"/>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8"/>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88"/>
          <p:cNvGrpSpPr/>
          <p:nvPr/>
        </p:nvGrpSpPr>
        <p:grpSpPr>
          <a:xfrm>
            <a:off x="3984537" y="1843707"/>
            <a:ext cx="229391" cy="355258"/>
            <a:chOff x="-47839250" y="3569100"/>
            <a:chExt cx="193775" cy="300100"/>
          </a:xfrm>
        </p:grpSpPr>
        <p:sp>
          <p:nvSpPr>
            <p:cNvPr id="8223" name="Google Shape;8223;p88"/>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8"/>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8"/>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8"/>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8"/>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8"/>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9" name="Google Shape;8229;p88"/>
          <p:cNvGrpSpPr/>
          <p:nvPr/>
        </p:nvGrpSpPr>
        <p:grpSpPr>
          <a:xfrm>
            <a:off x="3921603" y="2280056"/>
            <a:ext cx="355258" cy="356205"/>
            <a:chOff x="-47892800" y="3937700"/>
            <a:chExt cx="300100" cy="300900"/>
          </a:xfrm>
        </p:grpSpPr>
        <p:sp>
          <p:nvSpPr>
            <p:cNvPr id="8230" name="Google Shape;8230;p88"/>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88"/>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88"/>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88"/>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88"/>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88"/>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88"/>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88"/>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88"/>
          <p:cNvGrpSpPr/>
          <p:nvPr/>
        </p:nvGrpSpPr>
        <p:grpSpPr>
          <a:xfrm>
            <a:off x="2626898" y="2773770"/>
            <a:ext cx="355258" cy="311458"/>
            <a:chOff x="-46042675" y="3218600"/>
            <a:chExt cx="300100" cy="263100"/>
          </a:xfrm>
        </p:grpSpPr>
        <p:sp>
          <p:nvSpPr>
            <p:cNvPr id="8239" name="Google Shape;8239;p88"/>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88"/>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88"/>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8"/>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8"/>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8"/>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88"/>
          <p:cNvGrpSpPr/>
          <p:nvPr/>
        </p:nvGrpSpPr>
        <p:grpSpPr>
          <a:xfrm>
            <a:off x="2626898" y="3188219"/>
            <a:ext cx="355258" cy="323118"/>
            <a:chOff x="-46042675" y="3568700"/>
            <a:chExt cx="300100" cy="272950"/>
          </a:xfrm>
        </p:grpSpPr>
        <p:sp>
          <p:nvSpPr>
            <p:cNvPr id="8246" name="Google Shape;8246;p88"/>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88"/>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8"/>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8"/>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88"/>
          <p:cNvGrpSpPr/>
          <p:nvPr/>
        </p:nvGrpSpPr>
        <p:grpSpPr>
          <a:xfrm>
            <a:off x="2668849" y="3625189"/>
            <a:ext cx="271357" cy="356057"/>
            <a:chOff x="-46007225" y="3937825"/>
            <a:chExt cx="229225" cy="300775"/>
          </a:xfrm>
        </p:grpSpPr>
        <p:sp>
          <p:nvSpPr>
            <p:cNvPr id="8251" name="Google Shape;8251;p88"/>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8"/>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8"/>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88"/>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88"/>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8"/>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8"/>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8"/>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8"/>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8"/>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1" name="Google Shape;8261;p88"/>
          <p:cNvGrpSpPr/>
          <p:nvPr/>
        </p:nvGrpSpPr>
        <p:grpSpPr>
          <a:xfrm>
            <a:off x="3974341" y="3615275"/>
            <a:ext cx="312375" cy="357596"/>
            <a:chOff x="-44895900" y="3929450"/>
            <a:chExt cx="263875" cy="302075"/>
          </a:xfrm>
        </p:grpSpPr>
        <p:sp>
          <p:nvSpPr>
            <p:cNvPr id="8262" name="Google Shape;8262;p88"/>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88"/>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8"/>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8"/>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8"/>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8"/>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8" name="Google Shape;8268;p88"/>
          <p:cNvGrpSpPr/>
          <p:nvPr/>
        </p:nvGrpSpPr>
        <p:grpSpPr>
          <a:xfrm>
            <a:off x="2148160" y="1398036"/>
            <a:ext cx="356205" cy="332885"/>
            <a:chOff x="-49397175" y="3192625"/>
            <a:chExt cx="300900" cy="281200"/>
          </a:xfrm>
        </p:grpSpPr>
        <p:sp>
          <p:nvSpPr>
            <p:cNvPr id="8269" name="Google Shape;8269;p88"/>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8"/>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8"/>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8"/>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8"/>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8"/>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8"/>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88"/>
          <p:cNvGrpSpPr/>
          <p:nvPr/>
        </p:nvGrpSpPr>
        <p:grpSpPr>
          <a:xfrm>
            <a:off x="2174263" y="1822251"/>
            <a:ext cx="304000" cy="356205"/>
            <a:chOff x="-49375900" y="3550975"/>
            <a:chExt cx="256800" cy="300900"/>
          </a:xfrm>
        </p:grpSpPr>
        <p:sp>
          <p:nvSpPr>
            <p:cNvPr id="8277" name="Google Shape;8277;p88"/>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88"/>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88"/>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8"/>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8"/>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8"/>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8"/>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8"/>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8"/>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88"/>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8"/>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8" name="Google Shape;8288;p88"/>
          <p:cNvGrpSpPr/>
          <p:nvPr/>
        </p:nvGrpSpPr>
        <p:grpSpPr>
          <a:xfrm>
            <a:off x="2169616" y="2259546"/>
            <a:ext cx="313293" cy="356205"/>
            <a:chOff x="-49378250" y="3920375"/>
            <a:chExt cx="264650" cy="300900"/>
          </a:xfrm>
        </p:grpSpPr>
        <p:sp>
          <p:nvSpPr>
            <p:cNvPr id="8289" name="Google Shape;8289;p88"/>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8"/>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8"/>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8"/>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8"/>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8"/>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8"/>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6" name="Google Shape;8296;p88"/>
          <p:cNvGrpSpPr/>
          <p:nvPr/>
        </p:nvGrpSpPr>
        <p:grpSpPr>
          <a:xfrm>
            <a:off x="888604" y="2752344"/>
            <a:ext cx="312375" cy="357123"/>
            <a:chOff x="-47505300" y="3200500"/>
            <a:chExt cx="263875" cy="301675"/>
          </a:xfrm>
        </p:grpSpPr>
        <p:sp>
          <p:nvSpPr>
            <p:cNvPr id="8297" name="Google Shape;8297;p88"/>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88"/>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8"/>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8"/>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8"/>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8"/>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8"/>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8"/>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8"/>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88"/>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8"/>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8"/>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8"/>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0" name="Google Shape;8310;p88"/>
          <p:cNvGrpSpPr/>
          <p:nvPr/>
        </p:nvGrpSpPr>
        <p:grpSpPr>
          <a:xfrm>
            <a:off x="866704" y="3188692"/>
            <a:ext cx="356176" cy="355051"/>
            <a:chOff x="-47524975" y="3569100"/>
            <a:chExt cx="300875" cy="299925"/>
          </a:xfrm>
        </p:grpSpPr>
        <p:sp>
          <p:nvSpPr>
            <p:cNvPr id="8311" name="Google Shape;8311;p88"/>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88"/>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88"/>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8"/>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88"/>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6" name="Google Shape;8316;p88"/>
          <p:cNvGrpSpPr/>
          <p:nvPr/>
        </p:nvGrpSpPr>
        <p:grpSpPr>
          <a:xfrm>
            <a:off x="867162" y="3667954"/>
            <a:ext cx="355258" cy="270410"/>
            <a:chOff x="-47523400" y="3973950"/>
            <a:chExt cx="300100" cy="228425"/>
          </a:xfrm>
        </p:grpSpPr>
        <p:sp>
          <p:nvSpPr>
            <p:cNvPr id="8317" name="Google Shape;8317;p88"/>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8"/>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8"/>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8"/>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8"/>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88"/>
          <p:cNvGrpSpPr/>
          <p:nvPr/>
        </p:nvGrpSpPr>
        <p:grpSpPr>
          <a:xfrm>
            <a:off x="3072283" y="2750953"/>
            <a:ext cx="354341" cy="357596"/>
            <a:chOff x="-45673275" y="3199325"/>
            <a:chExt cx="299325" cy="302075"/>
          </a:xfrm>
        </p:grpSpPr>
        <p:sp>
          <p:nvSpPr>
            <p:cNvPr id="8323" name="Google Shape;8323;p88"/>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88"/>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88"/>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88"/>
          <p:cNvGrpSpPr/>
          <p:nvPr/>
        </p:nvGrpSpPr>
        <p:grpSpPr>
          <a:xfrm>
            <a:off x="3071351" y="3209202"/>
            <a:ext cx="356205" cy="314240"/>
            <a:chOff x="-45674075" y="3586425"/>
            <a:chExt cx="300900" cy="265450"/>
          </a:xfrm>
        </p:grpSpPr>
        <p:sp>
          <p:nvSpPr>
            <p:cNvPr id="8327" name="Google Shape;8327;p88"/>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8"/>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88"/>
          <p:cNvGrpSpPr/>
          <p:nvPr/>
        </p:nvGrpSpPr>
        <p:grpSpPr>
          <a:xfrm>
            <a:off x="3072283" y="3625041"/>
            <a:ext cx="354341" cy="356205"/>
            <a:chOff x="-45673275" y="3937700"/>
            <a:chExt cx="299325" cy="300900"/>
          </a:xfrm>
        </p:grpSpPr>
        <p:sp>
          <p:nvSpPr>
            <p:cNvPr id="8330" name="Google Shape;8330;p88"/>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88"/>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88"/>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88"/>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88"/>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8"/>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88"/>
          <p:cNvGrpSpPr/>
          <p:nvPr/>
        </p:nvGrpSpPr>
        <p:grpSpPr>
          <a:xfrm>
            <a:off x="2186449" y="4117825"/>
            <a:ext cx="356205" cy="356205"/>
            <a:chOff x="-44512325" y="3176075"/>
            <a:chExt cx="300900" cy="300900"/>
          </a:xfrm>
        </p:grpSpPr>
        <p:sp>
          <p:nvSpPr>
            <p:cNvPr id="8337" name="Google Shape;8337;p88"/>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88"/>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8"/>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88"/>
          <p:cNvGrpSpPr/>
          <p:nvPr/>
        </p:nvGrpSpPr>
        <p:grpSpPr>
          <a:xfrm>
            <a:off x="2589789" y="1386849"/>
            <a:ext cx="354341" cy="354341"/>
            <a:chOff x="-49027775" y="3183175"/>
            <a:chExt cx="299325" cy="299325"/>
          </a:xfrm>
        </p:grpSpPr>
        <p:sp>
          <p:nvSpPr>
            <p:cNvPr id="8341" name="Google Shape;8341;p88"/>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8"/>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8"/>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8"/>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88"/>
          <p:cNvGrpSpPr/>
          <p:nvPr/>
        </p:nvGrpSpPr>
        <p:grpSpPr>
          <a:xfrm>
            <a:off x="2589330" y="1822251"/>
            <a:ext cx="355258" cy="357152"/>
            <a:chOff x="-49027775" y="3550975"/>
            <a:chExt cx="300100" cy="301700"/>
          </a:xfrm>
        </p:grpSpPr>
        <p:sp>
          <p:nvSpPr>
            <p:cNvPr id="8346" name="Google Shape;8346;p88"/>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8"/>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88"/>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8"/>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88"/>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8"/>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8"/>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88"/>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88"/>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8"/>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88"/>
          <p:cNvGrpSpPr/>
          <p:nvPr/>
        </p:nvGrpSpPr>
        <p:grpSpPr>
          <a:xfrm>
            <a:off x="2587406" y="2259310"/>
            <a:ext cx="359106" cy="355525"/>
            <a:chOff x="-49031025" y="3920175"/>
            <a:chExt cx="303350" cy="300325"/>
          </a:xfrm>
        </p:grpSpPr>
        <p:sp>
          <p:nvSpPr>
            <p:cNvPr id="8357" name="Google Shape;8357;p88"/>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88"/>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88"/>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88"/>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88"/>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88"/>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3" name="Google Shape;8363;p88"/>
          <p:cNvGrpSpPr/>
          <p:nvPr/>
        </p:nvGrpSpPr>
        <p:grpSpPr>
          <a:xfrm>
            <a:off x="1303511" y="2752344"/>
            <a:ext cx="356176" cy="354341"/>
            <a:chOff x="-47155575" y="3200500"/>
            <a:chExt cx="300875" cy="299325"/>
          </a:xfrm>
        </p:grpSpPr>
        <p:sp>
          <p:nvSpPr>
            <p:cNvPr id="8364" name="Google Shape;8364;p88"/>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88"/>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88"/>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88"/>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88"/>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88"/>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88"/>
          <p:cNvGrpSpPr/>
          <p:nvPr/>
        </p:nvGrpSpPr>
        <p:grpSpPr>
          <a:xfrm>
            <a:off x="1303970" y="3188692"/>
            <a:ext cx="355258" cy="355258"/>
            <a:chOff x="-47154800" y="3569100"/>
            <a:chExt cx="300100" cy="300100"/>
          </a:xfrm>
        </p:grpSpPr>
        <p:sp>
          <p:nvSpPr>
            <p:cNvPr id="8371" name="Google Shape;8371;p88"/>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8"/>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8"/>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8"/>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8"/>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8"/>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88"/>
          <p:cNvGrpSpPr/>
          <p:nvPr/>
        </p:nvGrpSpPr>
        <p:grpSpPr>
          <a:xfrm>
            <a:off x="1304443" y="3626905"/>
            <a:ext cx="354311" cy="353423"/>
            <a:chOff x="-47154000" y="3939275"/>
            <a:chExt cx="299300" cy="298550"/>
          </a:xfrm>
        </p:grpSpPr>
        <p:sp>
          <p:nvSpPr>
            <p:cNvPr id="8378" name="Google Shape;8378;p88"/>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8"/>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8"/>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8"/>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88"/>
          <p:cNvGrpSpPr/>
          <p:nvPr/>
        </p:nvGrpSpPr>
        <p:grpSpPr>
          <a:xfrm>
            <a:off x="3529733" y="2752344"/>
            <a:ext cx="312375" cy="354341"/>
            <a:chOff x="-45286550" y="3200500"/>
            <a:chExt cx="263875" cy="299325"/>
          </a:xfrm>
        </p:grpSpPr>
        <p:sp>
          <p:nvSpPr>
            <p:cNvPr id="8383" name="Google Shape;8383;p88"/>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8"/>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8"/>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6" name="Google Shape;8386;p88"/>
          <p:cNvGrpSpPr/>
          <p:nvPr/>
        </p:nvGrpSpPr>
        <p:grpSpPr>
          <a:xfrm>
            <a:off x="3529733" y="3189639"/>
            <a:ext cx="312375" cy="354311"/>
            <a:chOff x="-45286550" y="3569900"/>
            <a:chExt cx="263875" cy="299300"/>
          </a:xfrm>
        </p:grpSpPr>
        <p:sp>
          <p:nvSpPr>
            <p:cNvPr id="8387" name="Google Shape;8387;p88"/>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8"/>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8"/>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8"/>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88"/>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88"/>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3" name="Google Shape;8393;p88"/>
          <p:cNvGrpSpPr/>
          <p:nvPr/>
        </p:nvGrpSpPr>
        <p:grpSpPr>
          <a:xfrm>
            <a:off x="3540920" y="3625988"/>
            <a:ext cx="290001" cy="355258"/>
            <a:chOff x="-45277900" y="3938500"/>
            <a:chExt cx="244975" cy="300100"/>
          </a:xfrm>
        </p:grpSpPr>
        <p:sp>
          <p:nvSpPr>
            <p:cNvPr id="8394" name="Google Shape;8394;p88"/>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8"/>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8"/>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8"/>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88"/>
          <p:cNvGrpSpPr/>
          <p:nvPr/>
        </p:nvGrpSpPr>
        <p:grpSpPr>
          <a:xfrm>
            <a:off x="2626869" y="4095090"/>
            <a:ext cx="355258" cy="355258"/>
            <a:chOff x="-44502875" y="3576975"/>
            <a:chExt cx="300100" cy="300100"/>
          </a:xfrm>
        </p:grpSpPr>
        <p:sp>
          <p:nvSpPr>
            <p:cNvPr id="8399" name="Google Shape;8399;p88"/>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8"/>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8"/>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2" name="Google Shape;8402;p88"/>
          <p:cNvGrpSpPr/>
          <p:nvPr/>
        </p:nvGrpSpPr>
        <p:grpSpPr>
          <a:xfrm>
            <a:off x="4835456" y="1828361"/>
            <a:ext cx="356196" cy="354670"/>
            <a:chOff x="-13946200" y="3647075"/>
            <a:chExt cx="353650" cy="352100"/>
          </a:xfrm>
        </p:grpSpPr>
        <p:sp>
          <p:nvSpPr>
            <p:cNvPr id="8403" name="Google Shape;8403;p88"/>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8"/>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8"/>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8"/>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8"/>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8"/>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9" name="Google Shape;8409;p88"/>
          <p:cNvGrpSpPr/>
          <p:nvPr/>
        </p:nvGrpSpPr>
        <p:grpSpPr>
          <a:xfrm>
            <a:off x="6618849" y="1387844"/>
            <a:ext cx="357002" cy="354267"/>
            <a:chOff x="-12163025" y="3214275"/>
            <a:chExt cx="354450" cy="351700"/>
          </a:xfrm>
        </p:grpSpPr>
        <p:sp>
          <p:nvSpPr>
            <p:cNvPr id="8410" name="Google Shape;8410;p88"/>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8"/>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8"/>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88"/>
          <p:cNvGrpSpPr/>
          <p:nvPr/>
        </p:nvGrpSpPr>
        <p:grpSpPr>
          <a:xfrm>
            <a:off x="6619629" y="1827581"/>
            <a:ext cx="355441" cy="356232"/>
            <a:chOff x="-12160675" y="3647875"/>
            <a:chExt cx="352900" cy="353650"/>
          </a:xfrm>
        </p:grpSpPr>
        <p:sp>
          <p:nvSpPr>
            <p:cNvPr id="8414" name="Google Shape;8414;p88"/>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8"/>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8"/>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8"/>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88"/>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88"/>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8"/>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88"/>
          <p:cNvGrpSpPr/>
          <p:nvPr/>
        </p:nvGrpSpPr>
        <p:grpSpPr>
          <a:xfrm>
            <a:off x="6630345" y="2272036"/>
            <a:ext cx="354635" cy="356232"/>
            <a:chOff x="-12160675" y="4081850"/>
            <a:chExt cx="352100" cy="353650"/>
          </a:xfrm>
        </p:grpSpPr>
        <p:sp>
          <p:nvSpPr>
            <p:cNvPr id="8422" name="Google Shape;8422;p88"/>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88"/>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8"/>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8"/>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8"/>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88"/>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88"/>
          <p:cNvGrpSpPr/>
          <p:nvPr/>
        </p:nvGrpSpPr>
        <p:grpSpPr>
          <a:xfrm>
            <a:off x="4835311" y="2746480"/>
            <a:ext cx="355416" cy="355652"/>
            <a:chOff x="-10391650" y="3180600"/>
            <a:chExt cx="352875" cy="353075"/>
          </a:xfrm>
        </p:grpSpPr>
        <p:sp>
          <p:nvSpPr>
            <p:cNvPr id="8429" name="Google Shape;8429;p88"/>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88"/>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88"/>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8"/>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8"/>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8"/>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88"/>
          <p:cNvGrpSpPr/>
          <p:nvPr/>
        </p:nvGrpSpPr>
        <p:grpSpPr>
          <a:xfrm>
            <a:off x="4835310" y="3223278"/>
            <a:ext cx="354635" cy="353890"/>
            <a:chOff x="-10390875" y="3616350"/>
            <a:chExt cx="352100" cy="351325"/>
          </a:xfrm>
        </p:grpSpPr>
        <p:sp>
          <p:nvSpPr>
            <p:cNvPr id="8436" name="Google Shape;8436;p88"/>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88"/>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8"/>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88"/>
          <p:cNvGrpSpPr/>
          <p:nvPr/>
        </p:nvGrpSpPr>
        <p:grpSpPr>
          <a:xfrm>
            <a:off x="7502285" y="2747943"/>
            <a:ext cx="312585" cy="354670"/>
            <a:chOff x="-10370400" y="4049550"/>
            <a:chExt cx="310350" cy="352100"/>
          </a:xfrm>
        </p:grpSpPr>
        <p:sp>
          <p:nvSpPr>
            <p:cNvPr id="8440" name="Google Shape;8440;p88"/>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8"/>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88"/>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88"/>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8"/>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88"/>
          <p:cNvGrpSpPr/>
          <p:nvPr/>
        </p:nvGrpSpPr>
        <p:grpSpPr>
          <a:xfrm>
            <a:off x="6606541" y="2746884"/>
            <a:ext cx="379236" cy="354847"/>
            <a:chOff x="-8674650" y="3210975"/>
            <a:chExt cx="376525" cy="352275"/>
          </a:xfrm>
        </p:grpSpPr>
        <p:sp>
          <p:nvSpPr>
            <p:cNvPr id="8446" name="Google Shape;8446;p88"/>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8"/>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88"/>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88"/>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8"/>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8"/>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2" name="Google Shape;8452;p88"/>
          <p:cNvGrpSpPr/>
          <p:nvPr/>
        </p:nvGrpSpPr>
        <p:grpSpPr>
          <a:xfrm>
            <a:off x="5278038" y="1828361"/>
            <a:ext cx="356221" cy="354670"/>
            <a:chOff x="-13512225" y="3647075"/>
            <a:chExt cx="353675" cy="352100"/>
          </a:xfrm>
        </p:grpSpPr>
        <p:sp>
          <p:nvSpPr>
            <p:cNvPr id="8453" name="Google Shape;8453;p88"/>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88"/>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88"/>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8"/>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8"/>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8"/>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8"/>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88"/>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88"/>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8"/>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3" name="Google Shape;8463;p88"/>
          <p:cNvGrpSpPr/>
          <p:nvPr/>
        </p:nvGrpSpPr>
        <p:grpSpPr>
          <a:xfrm>
            <a:off x="5288351" y="2272427"/>
            <a:ext cx="356221" cy="355451"/>
            <a:chOff x="-13512225" y="4080275"/>
            <a:chExt cx="353675" cy="352875"/>
          </a:xfrm>
        </p:grpSpPr>
        <p:sp>
          <p:nvSpPr>
            <p:cNvPr id="8464" name="Google Shape;8464;p88"/>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8"/>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88"/>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88"/>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88"/>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8"/>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88"/>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88"/>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8"/>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88"/>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88"/>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5" name="Google Shape;8475;p88"/>
          <p:cNvGrpSpPr/>
          <p:nvPr/>
        </p:nvGrpSpPr>
        <p:grpSpPr>
          <a:xfrm>
            <a:off x="7061431" y="1419788"/>
            <a:ext cx="356196" cy="290379"/>
            <a:chOff x="-11728250" y="3245400"/>
            <a:chExt cx="353650" cy="288275"/>
          </a:xfrm>
        </p:grpSpPr>
        <p:sp>
          <p:nvSpPr>
            <p:cNvPr id="8476" name="Google Shape;8476;p88"/>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88"/>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88"/>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88"/>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88"/>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1" name="Google Shape;8481;p88"/>
          <p:cNvGrpSpPr/>
          <p:nvPr/>
        </p:nvGrpSpPr>
        <p:grpSpPr>
          <a:xfrm>
            <a:off x="7093939" y="2272427"/>
            <a:ext cx="311804" cy="355451"/>
            <a:chOff x="-11703850" y="4081850"/>
            <a:chExt cx="309575" cy="352875"/>
          </a:xfrm>
        </p:grpSpPr>
        <p:sp>
          <p:nvSpPr>
            <p:cNvPr id="8482" name="Google Shape;8482;p88"/>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8"/>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8"/>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8"/>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8"/>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8"/>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88"/>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88"/>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0" name="Google Shape;8490;p88"/>
          <p:cNvGrpSpPr/>
          <p:nvPr/>
        </p:nvGrpSpPr>
        <p:grpSpPr>
          <a:xfrm>
            <a:off x="5282595" y="2746580"/>
            <a:ext cx="357002" cy="355451"/>
            <a:chOff x="-9958475" y="3180025"/>
            <a:chExt cx="354450" cy="352875"/>
          </a:xfrm>
        </p:grpSpPr>
        <p:sp>
          <p:nvSpPr>
            <p:cNvPr id="8491" name="Google Shape;8491;p88"/>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88"/>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88"/>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88"/>
          <p:cNvGrpSpPr/>
          <p:nvPr/>
        </p:nvGrpSpPr>
        <p:grpSpPr>
          <a:xfrm>
            <a:off x="5291722" y="3222561"/>
            <a:ext cx="337966" cy="355325"/>
            <a:chOff x="-9949025" y="3615575"/>
            <a:chExt cx="335550" cy="352750"/>
          </a:xfrm>
        </p:grpSpPr>
        <p:sp>
          <p:nvSpPr>
            <p:cNvPr id="8495" name="Google Shape;8495;p88"/>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88"/>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88"/>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8" name="Google Shape;8498;p88"/>
          <p:cNvGrpSpPr/>
          <p:nvPr/>
        </p:nvGrpSpPr>
        <p:grpSpPr>
          <a:xfrm>
            <a:off x="7926568" y="2746067"/>
            <a:ext cx="360175" cy="358423"/>
            <a:chOff x="-9961625" y="4048175"/>
            <a:chExt cx="357600" cy="355825"/>
          </a:xfrm>
        </p:grpSpPr>
        <p:sp>
          <p:nvSpPr>
            <p:cNvPr id="8499" name="Google Shape;8499;p88"/>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88"/>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88"/>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88"/>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88"/>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88"/>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5" name="Google Shape;8505;p88"/>
          <p:cNvGrpSpPr/>
          <p:nvPr/>
        </p:nvGrpSpPr>
        <p:grpSpPr>
          <a:xfrm>
            <a:off x="6613289" y="3221579"/>
            <a:ext cx="364959" cy="357289"/>
            <a:chOff x="-8680950" y="3624225"/>
            <a:chExt cx="362350" cy="354700"/>
          </a:xfrm>
        </p:grpSpPr>
        <p:sp>
          <p:nvSpPr>
            <p:cNvPr id="8506" name="Google Shape;8506;p88"/>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88"/>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88"/>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88"/>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88"/>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88"/>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88"/>
          <p:cNvGrpSpPr/>
          <p:nvPr/>
        </p:nvGrpSpPr>
        <p:grpSpPr>
          <a:xfrm>
            <a:off x="5749533" y="1387239"/>
            <a:ext cx="313365" cy="355476"/>
            <a:chOff x="-13056975" y="3212300"/>
            <a:chExt cx="311125" cy="352900"/>
          </a:xfrm>
        </p:grpSpPr>
        <p:sp>
          <p:nvSpPr>
            <p:cNvPr id="8513" name="Google Shape;8513;p88"/>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88"/>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88"/>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88"/>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7" name="Google Shape;8517;p88"/>
          <p:cNvGrpSpPr/>
          <p:nvPr/>
        </p:nvGrpSpPr>
        <p:grpSpPr>
          <a:xfrm>
            <a:off x="5726921" y="1828034"/>
            <a:ext cx="358588" cy="355325"/>
            <a:chOff x="-13077450" y="3647075"/>
            <a:chExt cx="356025" cy="352750"/>
          </a:xfrm>
        </p:grpSpPr>
        <p:sp>
          <p:nvSpPr>
            <p:cNvPr id="8518" name="Google Shape;8518;p88"/>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88"/>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88"/>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88"/>
          <p:cNvGrpSpPr/>
          <p:nvPr/>
        </p:nvGrpSpPr>
        <p:grpSpPr>
          <a:xfrm>
            <a:off x="5738027" y="2271633"/>
            <a:ext cx="357002" cy="357037"/>
            <a:chOff x="-13079025" y="4079475"/>
            <a:chExt cx="354450" cy="354450"/>
          </a:xfrm>
        </p:grpSpPr>
        <p:sp>
          <p:nvSpPr>
            <p:cNvPr id="8522" name="Google Shape;8522;p88"/>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88"/>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88"/>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88"/>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88"/>
          <p:cNvGrpSpPr/>
          <p:nvPr/>
        </p:nvGrpSpPr>
        <p:grpSpPr>
          <a:xfrm>
            <a:off x="7511094" y="1387642"/>
            <a:ext cx="356221" cy="354670"/>
            <a:chOff x="-11292700" y="3213875"/>
            <a:chExt cx="353675" cy="352100"/>
          </a:xfrm>
        </p:grpSpPr>
        <p:sp>
          <p:nvSpPr>
            <p:cNvPr id="8527" name="Google Shape;8527;p88"/>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88"/>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88"/>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88"/>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88"/>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88"/>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88"/>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88"/>
          <p:cNvGrpSpPr/>
          <p:nvPr/>
        </p:nvGrpSpPr>
        <p:grpSpPr>
          <a:xfrm>
            <a:off x="7505152" y="1827581"/>
            <a:ext cx="368106" cy="356232"/>
            <a:chOff x="-11299000" y="3647875"/>
            <a:chExt cx="365475" cy="353650"/>
          </a:xfrm>
        </p:grpSpPr>
        <p:sp>
          <p:nvSpPr>
            <p:cNvPr id="8535" name="Google Shape;8535;p88"/>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88"/>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88"/>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88"/>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88"/>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88"/>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88"/>
          <p:cNvGrpSpPr/>
          <p:nvPr/>
        </p:nvGrpSpPr>
        <p:grpSpPr>
          <a:xfrm>
            <a:off x="7520614" y="2283532"/>
            <a:ext cx="357808" cy="333240"/>
            <a:chOff x="-11295075" y="4092875"/>
            <a:chExt cx="355250" cy="330825"/>
          </a:xfrm>
        </p:grpSpPr>
        <p:sp>
          <p:nvSpPr>
            <p:cNvPr id="8542" name="Google Shape;8542;p88"/>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8"/>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8"/>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8"/>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8"/>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88"/>
          <p:cNvGrpSpPr/>
          <p:nvPr/>
        </p:nvGrpSpPr>
        <p:grpSpPr>
          <a:xfrm>
            <a:off x="5746214" y="2746580"/>
            <a:ext cx="312585" cy="355451"/>
            <a:chOff x="-9500075" y="3180800"/>
            <a:chExt cx="310350" cy="352875"/>
          </a:xfrm>
        </p:grpSpPr>
        <p:sp>
          <p:nvSpPr>
            <p:cNvPr id="8548" name="Google Shape;8548;p88"/>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88"/>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88"/>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88"/>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88"/>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88"/>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88"/>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88"/>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88"/>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88"/>
          <p:cNvGrpSpPr/>
          <p:nvPr/>
        </p:nvGrpSpPr>
        <p:grpSpPr>
          <a:xfrm>
            <a:off x="5724005" y="3222095"/>
            <a:ext cx="356221" cy="356257"/>
            <a:chOff x="-9523700" y="3614000"/>
            <a:chExt cx="353675" cy="353675"/>
          </a:xfrm>
        </p:grpSpPr>
        <p:sp>
          <p:nvSpPr>
            <p:cNvPr id="8558" name="Google Shape;8558;p88"/>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88"/>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88"/>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88"/>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88"/>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88"/>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88"/>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8"/>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8"/>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88"/>
          <p:cNvGrpSpPr/>
          <p:nvPr/>
        </p:nvGrpSpPr>
        <p:grpSpPr>
          <a:xfrm>
            <a:off x="7508956" y="3244737"/>
            <a:ext cx="356221" cy="354670"/>
            <a:chOff x="-9523700" y="4049550"/>
            <a:chExt cx="353675" cy="352100"/>
          </a:xfrm>
        </p:grpSpPr>
        <p:sp>
          <p:nvSpPr>
            <p:cNvPr id="8568" name="Google Shape;8568;p88"/>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88"/>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8"/>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8"/>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8"/>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88"/>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88"/>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88"/>
          <p:cNvGrpSpPr/>
          <p:nvPr/>
        </p:nvGrpSpPr>
        <p:grpSpPr>
          <a:xfrm>
            <a:off x="7065071" y="3244710"/>
            <a:ext cx="357002" cy="311029"/>
            <a:chOff x="-8209150" y="3659675"/>
            <a:chExt cx="354450" cy="308775"/>
          </a:xfrm>
        </p:grpSpPr>
        <p:sp>
          <p:nvSpPr>
            <p:cNvPr id="8576" name="Google Shape;8576;p88"/>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88"/>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88"/>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88"/>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8"/>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88"/>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2" name="Google Shape;8582;p88"/>
          <p:cNvGrpSpPr/>
          <p:nvPr/>
        </p:nvGrpSpPr>
        <p:grpSpPr>
          <a:xfrm>
            <a:off x="6178632" y="2273623"/>
            <a:ext cx="356221" cy="353059"/>
            <a:chOff x="-12643475" y="4081850"/>
            <a:chExt cx="353675" cy="350500"/>
          </a:xfrm>
        </p:grpSpPr>
        <p:sp>
          <p:nvSpPr>
            <p:cNvPr id="8583" name="Google Shape;8583;p88"/>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8"/>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88"/>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88"/>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7" name="Google Shape;8587;p88"/>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8" name="Google Shape;8588;p88"/>
          <p:cNvGrpSpPr/>
          <p:nvPr/>
        </p:nvGrpSpPr>
        <p:grpSpPr>
          <a:xfrm>
            <a:off x="7961232" y="2283532"/>
            <a:ext cx="356221" cy="333240"/>
            <a:chOff x="-10858725" y="4092875"/>
            <a:chExt cx="353675" cy="330825"/>
          </a:xfrm>
        </p:grpSpPr>
        <p:sp>
          <p:nvSpPr>
            <p:cNvPr id="8589" name="Google Shape;8589;p88"/>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88"/>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88"/>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8"/>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8"/>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8"/>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88"/>
          <p:cNvGrpSpPr/>
          <p:nvPr/>
        </p:nvGrpSpPr>
        <p:grpSpPr>
          <a:xfrm>
            <a:off x="6219755" y="3222498"/>
            <a:ext cx="252278" cy="355451"/>
            <a:chOff x="-9039300" y="3614000"/>
            <a:chExt cx="250475" cy="352875"/>
          </a:xfrm>
        </p:grpSpPr>
        <p:sp>
          <p:nvSpPr>
            <p:cNvPr id="8596" name="Google Shape;8596;p88"/>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8"/>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8" name="Google Shape;8598;p88"/>
          <p:cNvGrpSpPr/>
          <p:nvPr/>
        </p:nvGrpSpPr>
        <p:grpSpPr>
          <a:xfrm>
            <a:off x="7951721" y="3244737"/>
            <a:ext cx="354635" cy="354670"/>
            <a:chOff x="-9088150" y="4049550"/>
            <a:chExt cx="352100" cy="352100"/>
          </a:xfrm>
        </p:grpSpPr>
        <p:sp>
          <p:nvSpPr>
            <p:cNvPr id="8599" name="Google Shape;8599;p88"/>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8"/>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88"/>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88"/>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8"/>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8"/>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88"/>
          <p:cNvGrpSpPr/>
          <p:nvPr/>
        </p:nvGrpSpPr>
        <p:grpSpPr>
          <a:xfrm>
            <a:off x="7086085" y="2746970"/>
            <a:ext cx="315757" cy="354670"/>
            <a:chOff x="-8191825" y="3174500"/>
            <a:chExt cx="313500" cy="352100"/>
          </a:xfrm>
        </p:grpSpPr>
        <p:sp>
          <p:nvSpPr>
            <p:cNvPr id="8606" name="Google Shape;8606;p88"/>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88"/>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88"/>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88"/>
          <p:cNvGrpSpPr/>
          <p:nvPr/>
        </p:nvGrpSpPr>
        <p:grpSpPr>
          <a:xfrm>
            <a:off x="4835443" y="1387491"/>
            <a:ext cx="356221" cy="354973"/>
            <a:chOff x="-13947000" y="3212800"/>
            <a:chExt cx="353675" cy="352400"/>
          </a:xfrm>
        </p:grpSpPr>
        <p:sp>
          <p:nvSpPr>
            <p:cNvPr id="8610" name="Google Shape;8610;p88"/>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88"/>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12" name="Google Shape;8612;p88"/>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13" name="Google Shape;8613;p88"/>
          <p:cNvGrpSpPr/>
          <p:nvPr/>
        </p:nvGrpSpPr>
        <p:grpSpPr>
          <a:xfrm>
            <a:off x="5278038" y="1386849"/>
            <a:ext cx="356221" cy="356257"/>
            <a:chOff x="-13512225" y="3211525"/>
            <a:chExt cx="353675" cy="353675"/>
          </a:xfrm>
        </p:grpSpPr>
        <p:sp>
          <p:nvSpPr>
            <p:cNvPr id="8614" name="Google Shape;8614;p88"/>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88"/>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88"/>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88"/>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88"/>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88"/>
          <p:cNvGrpSpPr/>
          <p:nvPr/>
        </p:nvGrpSpPr>
        <p:grpSpPr>
          <a:xfrm>
            <a:off x="6168320" y="1387239"/>
            <a:ext cx="356221" cy="355476"/>
            <a:chOff x="-12643475" y="3212300"/>
            <a:chExt cx="353675" cy="352900"/>
          </a:xfrm>
        </p:grpSpPr>
        <p:sp>
          <p:nvSpPr>
            <p:cNvPr id="8620" name="Google Shape;8620;p88"/>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88"/>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88"/>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88"/>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88"/>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88"/>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88"/>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88"/>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8"/>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9" name="Google Shape;8629;p88"/>
          <p:cNvGrpSpPr/>
          <p:nvPr/>
        </p:nvGrpSpPr>
        <p:grpSpPr>
          <a:xfrm>
            <a:off x="6168320" y="1839013"/>
            <a:ext cx="356221" cy="333366"/>
            <a:chOff x="-12643475" y="3657325"/>
            <a:chExt cx="353675" cy="330950"/>
          </a:xfrm>
        </p:grpSpPr>
        <p:sp>
          <p:nvSpPr>
            <p:cNvPr id="8630" name="Google Shape;8630;p88"/>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8"/>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8"/>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8"/>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88"/>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88"/>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6" name="Google Shape;8636;p88"/>
          <p:cNvGrpSpPr/>
          <p:nvPr/>
        </p:nvGrpSpPr>
        <p:grpSpPr>
          <a:xfrm>
            <a:off x="7951322" y="1387642"/>
            <a:ext cx="355416" cy="354670"/>
            <a:chOff x="-10857925" y="3213875"/>
            <a:chExt cx="352875" cy="352100"/>
          </a:xfrm>
        </p:grpSpPr>
        <p:sp>
          <p:nvSpPr>
            <p:cNvPr id="8637" name="Google Shape;8637;p88"/>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8"/>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8"/>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8"/>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8"/>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88"/>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88"/>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8"/>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8"/>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8"/>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7" name="Google Shape;8647;p88"/>
          <p:cNvGrpSpPr/>
          <p:nvPr/>
        </p:nvGrpSpPr>
        <p:grpSpPr>
          <a:xfrm>
            <a:off x="6168237" y="2747071"/>
            <a:ext cx="356096" cy="354469"/>
            <a:chOff x="-9089725" y="3180200"/>
            <a:chExt cx="353550" cy="351900"/>
          </a:xfrm>
        </p:grpSpPr>
        <p:sp>
          <p:nvSpPr>
            <p:cNvPr id="8648" name="Google Shape;8648;p88"/>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8"/>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88"/>
          <p:cNvGrpSpPr/>
          <p:nvPr/>
        </p:nvGrpSpPr>
        <p:grpSpPr>
          <a:xfrm>
            <a:off x="7060235" y="1826875"/>
            <a:ext cx="358588" cy="357642"/>
            <a:chOff x="7083760" y="1971660"/>
            <a:chExt cx="358588" cy="357642"/>
          </a:xfrm>
        </p:grpSpPr>
        <p:sp>
          <p:nvSpPr>
            <p:cNvPr id="8651" name="Google Shape;8651;p88"/>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88"/>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88"/>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8"/>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8"/>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8"/>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88"/>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88"/>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8"/>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8"/>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8"/>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88"/>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3" name="Google Shape;8663;p88"/>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8664" name="Google Shape;8664;p88"/>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68" name="Shape 8668"/>
        <p:cNvGrpSpPr/>
        <p:nvPr/>
      </p:nvGrpSpPr>
      <p:grpSpPr>
        <a:xfrm>
          <a:off x="0" y="0"/>
          <a:ext cx="0" cy="0"/>
          <a:chOff x="0" y="0"/>
          <a:chExt cx="0" cy="0"/>
        </a:xfrm>
      </p:grpSpPr>
      <p:sp>
        <p:nvSpPr>
          <p:cNvPr id="8669" name="Google Shape;8669;p89"/>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0" name="Google Shape;8670;p89"/>
          <p:cNvGrpSpPr/>
          <p:nvPr/>
        </p:nvGrpSpPr>
        <p:grpSpPr>
          <a:xfrm>
            <a:off x="719610" y="2243507"/>
            <a:ext cx="452798" cy="449473"/>
            <a:chOff x="-21322300" y="3693325"/>
            <a:chExt cx="306400" cy="304150"/>
          </a:xfrm>
        </p:grpSpPr>
        <p:sp>
          <p:nvSpPr>
            <p:cNvPr id="8671" name="Google Shape;8671;p89"/>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89"/>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9"/>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9"/>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5" name="Google Shape;8675;p89"/>
          <p:cNvGrpSpPr/>
          <p:nvPr/>
        </p:nvGrpSpPr>
        <p:grpSpPr>
          <a:xfrm>
            <a:off x="719019" y="2810244"/>
            <a:ext cx="453980" cy="422540"/>
            <a:chOff x="-21322300" y="4077125"/>
            <a:chExt cx="307200" cy="285925"/>
          </a:xfrm>
        </p:grpSpPr>
        <p:sp>
          <p:nvSpPr>
            <p:cNvPr id="8676" name="Google Shape;8676;p89"/>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9"/>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9"/>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9"/>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9"/>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9"/>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9"/>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9"/>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9"/>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9"/>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9"/>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9"/>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89"/>
          <p:cNvGrpSpPr/>
          <p:nvPr/>
        </p:nvGrpSpPr>
        <p:grpSpPr>
          <a:xfrm>
            <a:off x="3496195" y="1689128"/>
            <a:ext cx="451653" cy="450212"/>
            <a:chOff x="-19394200" y="3333800"/>
            <a:chExt cx="305625" cy="304650"/>
          </a:xfrm>
        </p:grpSpPr>
        <p:sp>
          <p:nvSpPr>
            <p:cNvPr id="8689" name="Google Shape;8689;p89"/>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89"/>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89"/>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89"/>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9"/>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9"/>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89"/>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89"/>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9"/>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8" name="Google Shape;8698;p89"/>
          <p:cNvGrpSpPr/>
          <p:nvPr/>
        </p:nvGrpSpPr>
        <p:grpSpPr>
          <a:xfrm>
            <a:off x="3495032" y="2243580"/>
            <a:ext cx="453980" cy="449325"/>
            <a:chOff x="-19396575" y="3708500"/>
            <a:chExt cx="307200" cy="304050"/>
          </a:xfrm>
        </p:grpSpPr>
        <p:sp>
          <p:nvSpPr>
            <p:cNvPr id="8699" name="Google Shape;8699;p89"/>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89"/>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9"/>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89"/>
          <p:cNvGrpSpPr/>
          <p:nvPr/>
        </p:nvGrpSpPr>
        <p:grpSpPr>
          <a:xfrm>
            <a:off x="3489212" y="2796461"/>
            <a:ext cx="465618" cy="450101"/>
            <a:chOff x="-19394200" y="4084200"/>
            <a:chExt cx="315075" cy="304575"/>
          </a:xfrm>
        </p:grpSpPr>
        <p:sp>
          <p:nvSpPr>
            <p:cNvPr id="8703" name="Google Shape;8703;p89"/>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9"/>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9"/>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9"/>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9"/>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9"/>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9" name="Google Shape;8709;p89"/>
          <p:cNvGrpSpPr/>
          <p:nvPr/>
        </p:nvGrpSpPr>
        <p:grpSpPr>
          <a:xfrm>
            <a:off x="6294923" y="1689001"/>
            <a:ext cx="400447" cy="450470"/>
            <a:chOff x="-17526750" y="3309200"/>
            <a:chExt cx="270975" cy="304825"/>
          </a:xfrm>
        </p:grpSpPr>
        <p:sp>
          <p:nvSpPr>
            <p:cNvPr id="8710" name="Google Shape;8710;p89"/>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9"/>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9"/>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89"/>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89"/>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5" name="Google Shape;8715;p89"/>
          <p:cNvGrpSpPr/>
          <p:nvPr/>
        </p:nvGrpSpPr>
        <p:grpSpPr>
          <a:xfrm>
            <a:off x="6271075" y="2244173"/>
            <a:ext cx="448143" cy="448143"/>
            <a:chOff x="-17542500" y="3684100"/>
            <a:chExt cx="303250" cy="303250"/>
          </a:xfrm>
        </p:grpSpPr>
        <p:sp>
          <p:nvSpPr>
            <p:cNvPr id="8716" name="Google Shape;8716;p89"/>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89"/>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9"/>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9"/>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9"/>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9"/>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89"/>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89"/>
          <p:cNvGrpSpPr/>
          <p:nvPr/>
        </p:nvGrpSpPr>
        <p:grpSpPr>
          <a:xfrm>
            <a:off x="6270484" y="2810817"/>
            <a:ext cx="449325" cy="421395"/>
            <a:chOff x="-17542500" y="4068450"/>
            <a:chExt cx="304050" cy="285150"/>
          </a:xfrm>
        </p:grpSpPr>
        <p:sp>
          <p:nvSpPr>
            <p:cNvPr id="8724" name="Google Shape;8724;p89"/>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9"/>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89"/>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89"/>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9"/>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89"/>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89"/>
          <p:cNvGrpSpPr/>
          <p:nvPr/>
        </p:nvGrpSpPr>
        <p:grpSpPr>
          <a:xfrm>
            <a:off x="3500906" y="3342211"/>
            <a:ext cx="343404" cy="449325"/>
            <a:chOff x="-15652200" y="3335975"/>
            <a:chExt cx="232375" cy="304050"/>
          </a:xfrm>
        </p:grpSpPr>
        <p:sp>
          <p:nvSpPr>
            <p:cNvPr id="8731" name="Google Shape;8731;p89"/>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89"/>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9"/>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9"/>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9"/>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89"/>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9"/>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9"/>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9"/>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0" name="Google Shape;8740;p89"/>
          <p:cNvGrpSpPr/>
          <p:nvPr/>
        </p:nvGrpSpPr>
        <p:grpSpPr>
          <a:xfrm>
            <a:off x="1274819" y="2243729"/>
            <a:ext cx="449325" cy="449030"/>
            <a:chOff x="-20945825" y="3692175"/>
            <a:chExt cx="304050" cy="303850"/>
          </a:xfrm>
        </p:grpSpPr>
        <p:sp>
          <p:nvSpPr>
            <p:cNvPr id="8741" name="Google Shape;8741;p89"/>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9"/>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9"/>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9"/>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89"/>
          <p:cNvGrpSpPr/>
          <p:nvPr/>
        </p:nvGrpSpPr>
        <p:grpSpPr>
          <a:xfrm>
            <a:off x="4081644" y="1689848"/>
            <a:ext cx="372516" cy="448771"/>
            <a:chOff x="-18994100" y="3334775"/>
            <a:chExt cx="252075" cy="303675"/>
          </a:xfrm>
        </p:grpSpPr>
        <p:sp>
          <p:nvSpPr>
            <p:cNvPr id="8746" name="Google Shape;8746;p89"/>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9"/>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9"/>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9"/>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89"/>
          <p:cNvGrpSpPr/>
          <p:nvPr/>
        </p:nvGrpSpPr>
        <p:grpSpPr>
          <a:xfrm>
            <a:off x="4096200" y="2244743"/>
            <a:ext cx="343404" cy="446998"/>
            <a:chOff x="-18983850" y="3710075"/>
            <a:chExt cx="232375" cy="302475"/>
          </a:xfrm>
        </p:grpSpPr>
        <p:sp>
          <p:nvSpPr>
            <p:cNvPr id="8751" name="Google Shape;8751;p89"/>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89"/>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89"/>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9"/>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5" name="Google Shape;8755;p89"/>
          <p:cNvGrpSpPr/>
          <p:nvPr/>
        </p:nvGrpSpPr>
        <p:grpSpPr>
          <a:xfrm>
            <a:off x="1274247" y="1689573"/>
            <a:ext cx="450470" cy="449325"/>
            <a:chOff x="-20946600" y="3317850"/>
            <a:chExt cx="304825" cy="304050"/>
          </a:xfrm>
        </p:grpSpPr>
        <p:sp>
          <p:nvSpPr>
            <p:cNvPr id="8756" name="Google Shape;8756;p89"/>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9"/>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9"/>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9" name="Google Shape;8759;p89"/>
          <p:cNvGrpSpPr/>
          <p:nvPr/>
        </p:nvGrpSpPr>
        <p:grpSpPr>
          <a:xfrm>
            <a:off x="1300422" y="2797442"/>
            <a:ext cx="398119" cy="448143"/>
            <a:chOff x="-20930075" y="4066100"/>
            <a:chExt cx="269400" cy="303250"/>
          </a:xfrm>
        </p:grpSpPr>
        <p:sp>
          <p:nvSpPr>
            <p:cNvPr id="8760" name="Google Shape;8760;p89"/>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89"/>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89"/>
          <p:cNvGrpSpPr/>
          <p:nvPr/>
        </p:nvGrpSpPr>
        <p:grpSpPr>
          <a:xfrm>
            <a:off x="4042667" y="2797422"/>
            <a:ext cx="450470" cy="448180"/>
            <a:chOff x="-19020075" y="4084200"/>
            <a:chExt cx="304825" cy="303275"/>
          </a:xfrm>
        </p:grpSpPr>
        <p:sp>
          <p:nvSpPr>
            <p:cNvPr id="8763" name="Google Shape;8763;p89"/>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9"/>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9"/>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89"/>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89"/>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9"/>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9"/>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9"/>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9"/>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89"/>
          <p:cNvGrpSpPr/>
          <p:nvPr/>
        </p:nvGrpSpPr>
        <p:grpSpPr>
          <a:xfrm>
            <a:off x="6859931" y="1689001"/>
            <a:ext cx="396937" cy="450470"/>
            <a:chOff x="-17149475" y="3309200"/>
            <a:chExt cx="268600" cy="304825"/>
          </a:xfrm>
        </p:grpSpPr>
        <p:sp>
          <p:nvSpPr>
            <p:cNvPr id="8773" name="Google Shape;8773;p89"/>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89"/>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89"/>
          <p:cNvGrpSpPr/>
          <p:nvPr/>
        </p:nvGrpSpPr>
        <p:grpSpPr>
          <a:xfrm>
            <a:off x="6833737" y="2258120"/>
            <a:ext cx="449325" cy="420249"/>
            <a:chOff x="-17168375" y="3692750"/>
            <a:chExt cx="304050" cy="284375"/>
          </a:xfrm>
        </p:grpSpPr>
        <p:sp>
          <p:nvSpPr>
            <p:cNvPr id="8776" name="Google Shape;8776;p89"/>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9"/>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9"/>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9"/>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89"/>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89"/>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9"/>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3" name="Google Shape;8783;p89"/>
          <p:cNvGrpSpPr/>
          <p:nvPr/>
        </p:nvGrpSpPr>
        <p:grpSpPr>
          <a:xfrm>
            <a:off x="6830246" y="2796852"/>
            <a:ext cx="456308" cy="449325"/>
            <a:chOff x="-17170750" y="4058800"/>
            <a:chExt cx="308775" cy="304050"/>
          </a:xfrm>
        </p:grpSpPr>
        <p:sp>
          <p:nvSpPr>
            <p:cNvPr id="8784" name="Google Shape;8784;p89"/>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9"/>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9"/>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9"/>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89"/>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89"/>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9"/>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9"/>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9"/>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9"/>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9"/>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9"/>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9"/>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9"/>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9"/>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9"/>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9"/>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1" name="Google Shape;8801;p89"/>
          <p:cNvGrpSpPr/>
          <p:nvPr/>
        </p:nvGrpSpPr>
        <p:grpSpPr>
          <a:xfrm>
            <a:off x="5692143" y="3343358"/>
            <a:ext cx="450470" cy="446998"/>
            <a:chOff x="-15688425" y="3707725"/>
            <a:chExt cx="304825" cy="302475"/>
          </a:xfrm>
        </p:grpSpPr>
        <p:sp>
          <p:nvSpPr>
            <p:cNvPr id="8802" name="Google Shape;8802;p89"/>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9"/>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9"/>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9"/>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9"/>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9"/>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8" name="Google Shape;8808;p89"/>
          <p:cNvGrpSpPr/>
          <p:nvPr/>
        </p:nvGrpSpPr>
        <p:grpSpPr>
          <a:xfrm>
            <a:off x="1836300" y="1690441"/>
            <a:ext cx="451653" cy="447589"/>
            <a:chOff x="-20572500" y="3319025"/>
            <a:chExt cx="305625" cy="302875"/>
          </a:xfrm>
        </p:grpSpPr>
        <p:sp>
          <p:nvSpPr>
            <p:cNvPr id="8809" name="Google Shape;8809;p89"/>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9"/>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89"/>
          <p:cNvGrpSpPr/>
          <p:nvPr/>
        </p:nvGrpSpPr>
        <p:grpSpPr>
          <a:xfrm>
            <a:off x="1837463" y="2305410"/>
            <a:ext cx="449325" cy="325670"/>
            <a:chOff x="-20571700" y="3722875"/>
            <a:chExt cx="304050" cy="220375"/>
          </a:xfrm>
        </p:grpSpPr>
        <p:sp>
          <p:nvSpPr>
            <p:cNvPr id="8812" name="Google Shape;8812;p89"/>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9"/>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89"/>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9"/>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9"/>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89"/>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89"/>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89"/>
          <p:cNvGrpSpPr/>
          <p:nvPr/>
        </p:nvGrpSpPr>
        <p:grpSpPr>
          <a:xfrm>
            <a:off x="1836891" y="2796278"/>
            <a:ext cx="450470" cy="450470"/>
            <a:chOff x="-20571700" y="4066875"/>
            <a:chExt cx="304825" cy="304825"/>
          </a:xfrm>
        </p:grpSpPr>
        <p:sp>
          <p:nvSpPr>
            <p:cNvPr id="8820" name="Google Shape;8820;p89"/>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9"/>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9"/>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89"/>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89"/>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9"/>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6" name="Google Shape;8826;p89"/>
          <p:cNvGrpSpPr/>
          <p:nvPr/>
        </p:nvGrpSpPr>
        <p:grpSpPr>
          <a:xfrm>
            <a:off x="4603593" y="1688259"/>
            <a:ext cx="453980" cy="451948"/>
            <a:chOff x="-18645175" y="3334200"/>
            <a:chExt cx="307200" cy="305825"/>
          </a:xfrm>
        </p:grpSpPr>
        <p:sp>
          <p:nvSpPr>
            <p:cNvPr id="8827" name="Google Shape;8827;p89"/>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9"/>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9"/>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9"/>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9"/>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89"/>
          <p:cNvGrpSpPr/>
          <p:nvPr/>
        </p:nvGrpSpPr>
        <p:grpSpPr>
          <a:xfrm>
            <a:off x="4604184" y="2242989"/>
            <a:ext cx="452798" cy="450507"/>
            <a:chOff x="-18645175" y="3708500"/>
            <a:chExt cx="306400" cy="304850"/>
          </a:xfrm>
        </p:grpSpPr>
        <p:sp>
          <p:nvSpPr>
            <p:cNvPr id="8833" name="Google Shape;8833;p89"/>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9"/>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9"/>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9"/>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9"/>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9"/>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9"/>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0" name="Google Shape;8840;p89"/>
          <p:cNvGrpSpPr/>
          <p:nvPr/>
        </p:nvGrpSpPr>
        <p:grpSpPr>
          <a:xfrm>
            <a:off x="4601857" y="2795630"/>
            <a:ext cx="457453" cy="451763"/>
            <a:chOff x="-18647525" y="4082625"/>
            <a:chExt cx="309550" cy="305700"/>
          </a:xfrm>
        </p:grpSpPr>
        <p:sp>
          <p:nvSpPr>
            <p:cNvPr id="8841" name="Google Shape;8841;p89"/>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9"/>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9"/>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9"/>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89"/>
          <p:cNvGrpSpPr/>
          <p:nvPr/>
        </p:nvGrpSpPr>
        <p:grpSpPr>
          <a:xfrm>
            <a:off x="7412241" y="1689592"/>
            <a:ext cx="395755" cy="449288"/>
            <a:chOff x="-16775350" y="3309200"/>
            <a:chExt cx="267800" cy="304025"/>
          </a:xfrm>
        </p:grpSpPr>
        <p:sp>
          <p:nvSpPr>
            <p:cNvPr id="8846" name="Google Shape;8846;p89"/>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9"/>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9"/>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9" name="Google Shape;8849;p89"/>
          <p:cNvGrpSpPr/>
          <p:nvPr/>
        </p:nvGrpSpPr>
        <p:grpSpPr>
          <a:xfrm>
            <a:off x="7412241" y="2241827"/>
            <a:ext cx="395755" cy="452835"/>
            <a:chOff x="-16775350" y="3683300"/>
            <a:chExt cx="267800" cy="306425"/>
          </a:xfrm>
        </p:grpSpPr>
        <p:sp>
          <p:nvSpPr>
            <p:cNvPr id="8850" name="Google Shape;8850;p89"/>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9"/>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9"/>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89"/>
          <p:cNvGrpSpPr/>
          <p:nvPr/>
        </p:nvGrpSpPr>
        <p:grpSpPr>
          <a:xfrm>
            <a:off x="7384292" y="2796870"/>
            <a:ext cx="451653" cy="449288"/>
            <a:chOff x="-16794250" y="4058225"/>
            <a:chExt cx="305625" cy="304025"/>
          </a:xfrm>
        </p:grpSpPr>
        <p:sp>
          <p:nvSpPr>
            <p:cNvPr id="8854" name="Google Shape;8854;p89"/>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9"/>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9"/>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9"/>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9"/>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9"/>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9"/>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9"/>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9"/>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3" name="Google Shape;8863;p89"/>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4" name="Google Shape;8864;p89"/>
          <p:cNvGrpSpPr/>
          <p:nvPr/>
        </p:nvGrpSpPr>
        <p:grpSpPr>
          <a:xfrm>
            <a:off x="2385709" y="1689573"/>
            <a:ext cx="457453" cy="449325"/>
            <a:chOff x="-20199150" y="3317850"/>
            <a:chExt cx="309550" cy="304050"/>
          </a:xfrm>
        </p:grpSpPr>
        <p:sp>
          <p:nvSpPr>
            <p:cNvPr id="8865" name="Google Shape;8865;p89"/>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9"/>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9"/>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9"/>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9"/>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9"/>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9"/>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89"/>
          <p:cNvGrpSpPr/>
          <p:nvPr/>
        </p:nvGrpSpPr>
        <p:grpSpPr>
          <a:xfrm>
            <a:off x="2388036" y="2242861"/>
            <a:ext cx="452798" cy="450766"/>
            <a:chOff x="-20199150" y="3693150"/>
            <a:chExt cx="306400" cy="305025"/>
          </a:xfrm>
        </p:grpSpPr>
        <p:sp>
          <p:nvSpPr>
            <p:cNvPr id="8873" name="Google Shape;8873;p89"/>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9"/>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89"/>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89"/>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9"/>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89"/>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89"/>
          <p:cNvGrpSpPr/>
          <p:nvPr/>
        </p:nvGrpSpPr>
        <p:grpSpPr>
          <a:xfrm>
            <a:off x="2388609" y="2795687"/>
            <a:ext cx="451653" cy="451653"/>
            <a:chOff x="-20197575" y="4066875"/>
            <a:chExt cx="305625" cy="305625"/>
          </a:xfrm>
        </p:grpSpPr>
        <p:sp>
          <p:nvSpPr>
            <p:cNvPr id="8880" name="Google Shape;8880;p89"/>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9"/>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89"/>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89"/>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9"/>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89"/>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89"/>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9"/>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89"/>
          <p:cNvGrpSpPr/>
          <p:nvPr/>
        </p:nvGrpSpPr>
        <p:grpSpPr>
          <a:xfrm>
            <a:off x="5170827" y="1687520"/>
            <a:ext cx="449325" cy="453426"/>
            <a:chOff x="-18271050" y="3333200"/>
            <a:chExt cx="304050" cy="306825"/>
          </a:xfrm>
        </p:grpSpPr>
        <p:sp>
          <p:nvSpPr>
            <p:cNvPr id="8889" name="Google Shape;8889;p89"/>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9"/>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9"/>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9"/>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89"/>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89"/>
          <p:cNvGrpSpPr/>
          <p:nvPr/>
        </p:nvGrpSpPr>
        <p:grpSpPr>
          <a:xfrm>
            <a:off x="5171399" y="2244171"/>
            <a:ext cx="448180" cy="448143"/>
            <a:chOff x="-18270275" y="3710875"/>
            <a:chExt cx="303275" cy="303250"/>
          </a:xfrm>
        </p:grpSpPr>
        <p:sp>
          <p:nvSpPr>
            <p:cNvPr id="8895" name="Google Shape;8895;p89"/>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9"/>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89"/>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9"/>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9"/>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89"/>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1" name="Google Shape;8901;p89"/>
          <p:cNvGrpSpPr/>
          <p:nvPr/>
        </p:nvGrpSpPr>
        <p:grpSpPr>
          <a:xfrm>
            <a:off x="5224951" y="2797422"/>
            <a:ext cx="341076" cy="448180"/>
            <a:chOff x="-18234025" y="4084200"/>
            <a:chExt cx="230800" cy="303275"/>
          </a:xfrm>
        </p:grpSpPr>
        <p:sp>
          <p:nvSpPr>
            <p:cNvPr id="8902" name="Google Shape;8902;p89"/>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9"/>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89"/>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5" name="Google Shape;8905;p89"/>
          <p:cNvGrpSpPr/>
          <p:nvPr/>
        </p:nvGrpSpPr>
        <p:grpSpPr>
          <a:xfrm>
            <a:off x="2337506" y="3341641"/>
            <a:ext cx="449325" cy="450470"/>
            <a:chOff x="-16419350" y="3308400"/>
            <a:chExt cx="304050" cy="304825"/>
          </a:xfrm>
        </p:grpSpPr>
        <p:sp>
          <p:nvSpPr>
            <p:cNvPr id="8906" name="Google Shape;8906;p89"/>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89"/>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9"/>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9"/>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89"/>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9"/>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9"/>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3" name="Google Shape;8913;p89"/>
          <p:cNvGrpSpPr/>
          <p:nvPr/>
        </p:nvGrpSpPr>
        <p:grpSpPr>
          <a:xfrm>
            <a:off x="4609062" y="3340423"/>
            <a:ext cx="395755" cy="452872"/>
            <a:chOff x="-16401225" y="3683275"/>
            <a:chExt cx="267800" cy="306450"/>
          </a:xfrm>
        </p:grpSpPr>
        <p:sp>
          <p:nvSpPr>
            <p:cNvPr id="8914" name="Google Shape;8914;p89"/>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9"/>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9"/>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9"/>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9"/>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9"/>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9"/>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89"/>
          <p:cNvGrpSpPr/>
          <p:nvPr/>
        </p:nvGrpSpPr>
        <p:grpSpPr>
          <a:xfrm>
            <a:off x="7974511" y="2797062"/>
            <a:ext cx="450470" cy="448180"/>
            <a:chOff x="-16419350" y="4058200"/>
            <a:chExt cx="304825" cy="303275"/>
          </a:xfrm>
        </p:grpSpPr>
        <p:sp>
          <p:nvSpPr>
            <p:cNvPr id="8922" name="Google Shape;8922;p89"/>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9"/>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89"/>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89"/>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89"/>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9"/>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9"/>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89"/>
          <p:cNvGrpSpPr/>
          <p:nvPr/>
        </p:nvGrpSpPr>
        <p:grpSpPr>
          <a:xfrm>
            <a:off x="4001398" y="3343080"/>
            <a:ext cx="450507" cy="447589"/>
            <a:chOff x="-15296200" y="3326900"/>
            <a:chExt cx="304850" cy="302875"/>
          </a:xfrm>
        </p:grpSpPr>
        <p:sp>
          <p:nvSpPr>
            <p:cNvPr id="8930" name="Google Shape;8930;p89"/>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9"/>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9"/>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9"/>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9"/>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5" name="Google Shape;8935;p89"/>
          <p:cNvGrpSpPr/>
          <p:nvPr/>
        </p:nvGrpSpPr>
        <p:grpSpPr>
          <a:xfrm>
            <a:off x="2917051" y="1706881"/>
            <a:ext cx="486566" cy="414708"/>
            <a:chOff x="-19835275" y="3330250"/>
            <a:chExt cx="329250" cy="280625"/>
          </a:xfrm>
        </p:grpSpPr>
        <p:sp>
          <p:nvSpPr>
            <p:cNvPr id="8936" name="Google Shape;8936;p89"/>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89"/>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9"/>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89"/>
          <p:cNvGrpSpPr/>
          <p:nvPr/>
        </p:nvGrpSpPr>
        <p:grpSpPr>
          <a:xfrm>
            <a:off x="2935080" y="2243470"/>
            <a:ext cx="450507" cy="449547"/>
            <a:chOff x="-19822675" y="3692750"/>
            <a:chExt cx="304850" cy="304200"/>
          </a:xfrm>
        </p:grpSpPr>
        <p:sp>
          <p:nvSpPr>
            <p:cNvPr id="8940" name="Google Shape;8940;p89"/>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9"/>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9"/>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9"/>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9"/>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5" name="Google Shape;8945;p89"/>
          <p:cNvGrpSpPr/>
          <p:nvPr/>
        </p:nvGrpSpPr>
        <p:grpSpPr>
          <a:xfrm>
            <a:off x="2935672" y="2796278"/>
            <a:ext cx="449325" cy="450470"/>
            <a:chOff x="-19822675" y="4066875"/>
            <a:chExt cx="304050" cy="304825"/>
          </a:xfrm>
        </p:grpSpPr>
        <p:sp>
          <p:nvSpPr>
            <p:cNvPr id="8946" name="Google Shape;8946;p89"/>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9"/>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89"/>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9"/>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9"/>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9"/>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89"/>
          <p:cNvGrpSpPr/>
          <p:nvPr/>
        </p:nvGrpSpPr>
        <p:grpSpPr>
          <a:xfrm>
            <a:off x="5744740" y="1689571"/>
            <a:ext cx="399302" cy="449325"/>
            <a:chOff x="-17878825" y="3334400"/>
            <a:chExt cx="270200" cy="304050"/>
          </a:xfrm>
        </p:grpSpPr>
        <p:sp>
          <p:nvSpPr>
            <p:cNvPr id="8953" name="Google Shape;8953;p89"/>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9"/>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9"/>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9"/>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9"/>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9"/>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89"/>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0" name="Google Shape;8960;p89"/>
          <p:cNvGrpSpPr/>
          <p:nvPr/>
        </p:nvGrpSpPr>
        <p:grpSpPr>
          <a:xfrm>
            <a:off x="5718565" y="2242416"/>
            <a:ext cx="451653" cy="451653"/>
            <a:chOff x="-17896150" y="3709300"/>
            <a:chExt cx="305625" cy="305625"/>
          </a:xfrm>
        </p:grpSpPr>
        <p:sp>
          <p:nvSpPr>
            <p:cNvPr id="8961" name="Google Shape;8961;p89"/>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9"/>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9"/>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9"/>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5" name="Google Shape;8965;p89"/>
          <p:cNvGrpSpPr/>
          <p:nvPr/>
        </p:nvGrpSpPr>
        <p:grpSpPr>
          <a:xfrm>
            <a:off x="5746495" y="2795686"/>
            <a:ext cx="395792" cy="451653"/>
            <a:chOff x="-17878025" y="4082625"/>
            <a:chExt cx="267825" cy="305625"/>
          </a:xfrm>
        </p:grpSpPr>
        <p:sp>
          <p:nvSpPr>
            <p:cNvPr id="8966" name="Google Shape;8966;p89"/>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9"/>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9"/>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9"/>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9"/>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9"/>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9"/>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89"/>
          <p:cNvGrpSpPr/>
          <p:nvPr/>
        </p:nvGrpSpPr>
        <p:grpSpPr>
          <a:xfrm>
            <a:off x="2890388" y="3355015"/>
            <a:ext cx="450507" cy="423722"/>
            <a:chOff x="-16044450" y="3317850"/>
            <a:chExt cx="304850" cy="286725"/>
          </a:xfrm>
        </p:grpSpPr>
        <p:sp>
          <p:nvSpPr>
            <p:cNvPr id="8974" name="Google Shape;8974;p89"/>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9"/>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9"/>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9"/>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89"/>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9" name="Google Shape;8979;p89"/>
          <p:cNvGrpSpPr/>
          <p:nvPr/>
        </p:nvGrpSpPr>
        <p:grpSpPr>
          <a:xfrm>
            <a:off x="8012905" y="2243724"/>
            <a:ext cx="373662" cy="449030"/>
            <a:chOff x="-16018450" y="4058400"/>
            <a:chExt cx="252850" cy="303850"/>
          </a:xfrm>
        </p:grpSpPr>
        <p:sp>
          <p:nvSpPr>
            <p:cNvPr id="8980" name="Google Shape;8980;p89"/>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89"/>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89"/>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9"/>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4" name="Google Shape;8984;p89"/>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89" name="Shape 8989"/>
        <p:cNvGrpSpPr/>
        <p:nvPr/>
      </p:nvGrpSpPr>
      <p:grpSpPr>
        <a:xfrm>
          <a:off x="0" y="0"/>
          <a:ext cx="0" cy="0"/>
          <a:chOff x="0" y="0"/>
          <a:chExt cx="0" cy="0"/>
        </a:xfrm>
      </p:grpSpPr>
      <p:grpSp>
        <p:nvGrpSpPr>
          <p:cNvPr id="8990" name="Google Shape;8990;p90"/>
          <p:cNvGrpSpPr/>
          <p:nvPr/>
        </p:nvGrpSpPr>
        <p:grpSpPr>
          <a:xfrm>
            <a:off x="829817" y="1689241"/>
            <a:ext cx="442337" cy="419623"/>
            <a:chOff x="-6696925" y="3272575"/>
            <a:chExt cx="307200" cy="291425"/>
          </a:xfrm>
        </p:grpSpPr>
        <p:sp>
          <p:nvSpPr>
            <p:cNvPr id="8991" name="Google Shape;8991;p90"/>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90"/>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3" name="Google Shape;8993;p90"/>
          <p:cNvGrpSpPr/>
          <p:nvPr/>
        </p:nvGrpSpPr>
        <p:grpSpPr>
          <a:xfrm>
            <a:off x="829799" y="2204636"/>
            <a:ext cx="442373" cy="420775"/>
            <a:chOff x="-6690625" y="3631325"/>
            <a:chExt cx="307225" cy="292225"/>
          </a:xfrm>
        </p:grpSpPr>
        <p:sp>
          <p:nvSpPr>
            <p:cNvPr id="8994" name="Google Shape;8994;p90"/>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90"/>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90"/>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90"/>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90"/>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90"/>
          <p:cNvGrpSpPr/>
          <p:nvPr/>
        </p:nvGrpSpPr>
        <p:grpSpPr>
          <a:xfrm>
            <a:off x="851921" y="2756972"/>
            <a:ext cx="421927" cy="419371"/>
            <a:chOff x="-6689825" y="3992050"/>
            <a:chExt cx="293025" cy="291250"/>
          </a:xfrm>
        </p:grpSpPr>
        <p:sp>
          <p:nvSpPr>
            <p:cNvPr id="9000" name="Google Shape;9000;p90"/>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90"/>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90"/>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0"/>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90"/>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90"/>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90"/>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90"/>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90"/>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90"/>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90"/>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90"/>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2" name="Google Shape;9012;p90"/>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3" name="Google Shape;9013;p90"/>
          <p:cNvGrpSpPr/>
          <p:nvPr/>
        </p:nvGrpSpPr>
        <p:grpSpPr>
          <a:xfrm>
            <a:off x="3535232" y="2205192"/>
            <a:ext cx="423043" cy="419659"/>
            <a:chOff x="-4837325" y="3612425"/>
            <a:chExt cx="293800" cy="291450"/>
          </a:xfrm>
        </p:grpSpPr>
        <p:sp>
          <p:nvSpPr>
            <p:cNvPr id="9014" name="Google Shape;9014;p90"/>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90"/>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90"/>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90"/>
          <p:cNvGrpSpPr/>
          <p:nvPr/>
        </p:nvGrpSpPr>
        <p:grpSpPr>
          <a:xfrm>
            <a:off x="3548265" y="2756826"/>
            <a:ext cx="420775" cy="419659"/>
            <a:chOff x="-4837325" y="3971575"/>
            <a:chExt cx="292225" cy="291450"/>
          </a:xfrm>
        </p:grpSpPr>
        <p:sp>
          <p:nvSpPr>
            <p:cNvPr id="9018" name="Google Shape;9018;p90"/>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90"/>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90"/>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90"/>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90"/>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90"/>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90"/>
          <p:cNvGrpSpPr/>
          <p:nvPr/>
        </p:nvGrpSpPr>
        <p:grpSpPr>
          <a:xfrm>
            <a:off x="6240279" y="1714185"/>
            <a:ext cx="430998" cy="369730"/>
            <a:chOff x="-3037625" y="3254850"/>
            <a:chExt cx="299325" cy="256775"/>
          </a:xfrm>
        </p:grpSpPr>
        <p:sp>
          <p:nvSpPr>
            <p:cNvPr id="9025" name="Google Shape;9025;p90"/>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90"/>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90"/>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90"/>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9" name="Google Shape;9029;p90"/>
          <p:cNvGrpSpPr/>
          <p:nvPr/>
        </p:nvGrpSpPr>
        <p:grpSpPr>
          <a:xfrm>
            <a:off x="6244239" y="2204615"/>
            <a:ext cx="423079" cy="420811"/>
            <a:chOff x="-3031325" y="3597450"/>
            <a:chExt cx="293825" cy="292250"/>
          </a:xfrm>
        </p:grpSpPr>
        <p:sp>
          <p:nvSpPr>
            <p:cNvPr id="9030" name="Google Shape;9030;p90"/>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90"/>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90"/>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90"/>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90"/>
          <p:cNvGrpSpPr/>
          <p:nvPr/>
        </p:nvGrpSpPr>
        <p:grpSpPr>
          <a:xfrm>
            <a:off x="6256714" y="2781214"/>
            <a:ext cx="421927" cy="370882"/>
            <a:chOff x="-3030525" y="3973150"/>
            <a:chExt cx="293025" cy="257575"/>
          </a:xfrm>
        </p:grpSpPr>
        <p:sp>
          <p:nvSpPr>
            <p:cNvPr id="9035" name="Google Shape;9035;p90"/>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0"/>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90"/>
          <p:cNvGrpSpPr/>
          <p:nvPr/>
        </p:nvGrpSpPr>
        <p:grpSpPr>
          <a:xfrm>
            <a:off x="1358307" y="3369426"/>
            <a:ext cx="421927" cy="297195"/>
            <a:chOff x="-1199300" y="3279250"/>
            <a:chExt cx="293025" cy="206400"/>
          </a:xfrm>
        </p:grpSpPr>
        <p:sp>
          <p:nvSpPr>
            <p:cNvPr id="9038" name="Google Shape;9038;p90"/>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90"/>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90"/>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90"/>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90"/>
          <p:cNvGrpSpPr/>
          <p:nvPr/>
        </p:nvGrpSpPr>
        <p:grpSpPr>
          <a:xfrm>
            <a:off x="1365393" y="1688773"/>
            <a:ext cx="444605" cy="420559"/>
            <a:chOff x="-6338550" y="3272950"/>
            <a:chExt cx="308775" cy="292075"/>
          </a:xfrm>
        </p:grpSpPr>
        <p:sp>
          <p:nvSpPr>
            <p:cNvPr id="9043" name="Google Shape;9043;p90"/>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90"/>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90"/>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90"/>
          <p:cNvGrpSpPr/>
          <p:nvPr/>
        </p:nvGrpSpPr>
        <p:grpSpPr>
          <a:xfrm>
            <a:off x="1376732" y="2205194"/>
            <a:ext cx="421927" cy="419659"/>
            <a:chOff x="-6329100" y="3632100"/>
            <a:chExt cx="293025" cy="291450"/>
          </a:xfrm>
        </p:grpSpPr>
        <p:sp>
          <p:nvSpPr>
            <p:cNvPr id="9047" name="Google Shape;9047;p90"/>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90"/>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90"/>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90"/>
          <p:cNvGrpSpPr/>
          <p:nvPr/>
        </p:nvGrpSpPr>
        <p:grpSpPr>
          <a:xfrm>
            <a:off x="1389783" y="2756828"/>
            <a:ext cx="419623" cy="419659"/>
            <a:chOff x="-6329875" y="3992050"/>
            <a:chExt cx="291425" cy="291450"/>
          </a:xfrm>
        </p:grpSpPr>
        <p:sp>
          <p:nvSpPr>
            <p:cNvPr id="9051" name="Google Shape;9051;p90"/>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90"/>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90"/>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90"/>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90"/>
          <p:cNvGrpSpPr/>
          <p:nvPr/>
        </p:nvGrpSpPr>
        <p:grpSpPr>
          <a:xfrm>
            <a:off x="4075920" y="1687530"/>
            <a:ext cx="423079" cy="423043"/>
            <a:chOff x="-4478975" y="3251700"/>
            <a:chExt cx="293825" cy="293800"/>
          </a:xfrm>
        </p:grpSpPr>
        <p:sp>
          <p:nvSpPr>
            <p:cNvPr id="9056" name="Google Shape;9056;p90"/>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90"/>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90"/>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90"/>
          <p:cNvGrpSpPr/>
          <p:nvPr/>
        </p:nvGrpSpPr>
        <p:grpSpPr>
          <a:xfrm>
            <a:off x="4075920" y="2205192"/>
            <a:ext cx="423079" cy="419659"/>
            <a:chOff x="-4475825" y="3612425"/>
            <a:chExt cx="293825" cy="291450"/>
          </a:xfrm>
        </p:grpSpPr>
        <p:sp>
          <p:nvSpPr>
            <p:cNvPr id="9060" name="Google Shape;9060;p90"/>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90"/>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90"/>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3" name="Google Shape;9063;p90"/>
          <p:cNvGrpSpPr/>
          <p:nvPr/>
        </p:nvGrpSpPr>
        <p:grpSpPr>
          <a:xfrm>
            <a:off x="4084992" y="2756844"/>
            <a:ext cx="428730" cy="419623"/>
            <a:chOff x="-4480550" y="3970800"/>
            <a:chExt cx="297750" cy="291425"/>
          </a:xfrm>
        </p:grpSpPr>
        <p:sp>
          <p:nvSpPr>
            <p:cNvPr id="9064" name="Google Shape;9064;p90"/>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90"/>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90"/>
          <p:cNvGrpSpPr/>
          <p:nvPr/>
        </p:nvGrpSpPr>
        <p:grpSpPr>
          <a:xfrm>
            <a:off x="6788826" y="1689221"/>
            <a:ext cx="415123" cy="419659"/>
            <a:chOff x="-2668225" y="3239075"/>
            <a:chExt cx="288300" cy="291450"/>
          </a:xfrm>
        </p:grpSpPr>
        <p:sp>
          <p:nvSpPr>
            <p:cNvPr id="9067" name="Google Shape;9067;p90"/>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90"/>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90"/>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0"/>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90"/>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90"/>
          <p:cNvGrpSpPr/>
          <p:nvPr/>
        </p:nvGrpSpPr>
        <p:grpSpPr>
          <a:xfrm>
            <a:off x="6785982" y="2205191"/>
            <a:ext cx="420811" cy="419659"/>
            <a:chOff x="-2671375" y="3597450"/>
            <a:chExt cx="292250" cy="291450"/>
          </a:xfrm>
        </p:grpSpPr>
        <p:sp>
          <p:nvSpPr>
            <p:cNvPr id="9073" name="Google Shape;9073;p90"/>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90"/>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90"/>
          <p:cNvGrpSpPr/>
          <p:nvPr/>
        </p:nvGrpSpPr>
        <p:grpSpPr>
          <a:xfrm>
            <a:off x="6796765" y="2755691"/>
            <a:ext cx="423043" cy="421927"/>
            <a:chOff x="-2670575" y="3956600"/>
            <a:chExt cx="293800" cy="293025"/>
          </a:xfrm>
        </p:grpSpPr>
        <p:sp>
          <p:nvSpPr>
            <p:cNvPr id="9076" name="Google Shape;9076;p90"/>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90"/>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90"/>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90"/>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90"/>
          <p:cNvGrpSpPr/>
          <p:nvPr/>
        </p:nvGrpSpPr>
        <p:grpSpPr>
          <a:xfrm>
            <a:off x="3054285" y="3311947"/>
            <a:ext cx="426462" cy="418363"/>
            <a:chOff x="-1183550" y="3586525"/>
            <a:chExt cx="296175" cy="290550"/>
          </a:xfrm>
        </p:grpSpPr>
        <p:sp>
          <p:nvSpPr>
            <p:cNvPr id="9081" name="Google Shape;9081;p90"/>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90"/>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90"/>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90"/>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90"/>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90"/>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0"/>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90"/>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90"/>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0" name="Google Shape;9090;p90"/>
          <p:cNvGrpSpPr/>
          <p:nvPr/>
        </p:nvGrpSpPr>
        <p:grpSpPr>
          <a:xfrm>
            <a:off x="1917896" y="1689799"/>
            <a:ext cx="420811" cy="418507"/>
            <a:chOff x="-5971525" y="3273750"/>
            <a:chExt cx="292250" cy="290650"/>
          </a:xfrm>
        </p:grpSpPr>
        <p:sp>
          <p:nvSpPr>
            <p:cNvPr id="9091" name="Google Shape;9091;p90"/>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0"/>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3" name="Google Shape;9093;p90"/>
          <p:cNvGrpSpPr/>
          <p:nvPr/>
        </p:nvGrpSpPr>
        <p:grpSpPr>
          <a:xfrm>
            <a:off x="1912226" y="2203826"/>
            <a:ext cx="432150" cy="422395"/>
            <a:chOff x="-5974675" y="3632100"/>
            <a:chExt cx="300125" cy="293350"/>
          </a:xfrm>
        </p:grpSpPr>
        <p:sp>
          <p:nvSpPr>
            <p:cNvPr id="9094" name="Google Shape;9094;p90"/>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90"/>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90"/>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90"/>
          <p:cNvGrpSpPr/>
          <p:nvPr/>
        </p:nvGrpSpPr>
        <p:grpSpPr>
          <a:xfrm>
            <a:off x="1942267" y="2755694"/>
            <a:ext cx="395865" cy="421927"/>
            <a:chOff x="-5971525" y="3990475"/>
            <a:chExt cx="274925" cy="293025"/>
          </a:xfrm>
        </p:grpSpPr>
        <p:sp>
          <p:nvSpPr>
            <p:cNvPr id="9098" name="Google Shape;9098;p90"/>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90"/>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90"/>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90"/>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90"/>
          <p:cNvGrpSpPr/>
          <p:nvPr/>
        </p:nvGrpSpPr>
        <p:grpSpPr>
          <a:xfrm>
            <a:off x="4615473" y="1689798"/>
            <a:ext cx="420775" cy="418507"/>
            <a:chOff x="-4118225" y="3253275"/>
            <a:chExt cx="292225" cy="290650"/>
          </a:xfrm>
        </p:grpSpPr>
        <p:sp>
          <p:nvSpPr>
            <p:cNvPr id="9103" name="Google Shape;9103;p90"/>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0"/>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5" name="Google Shape;9105;p90"/>
          <p:cNvGrpSpPr/>
          <p:nvPr/>
        </p:nvGrpSpPr>
        <p:grpSpPr>
          <a:xfrm>
            <a:off x="4665924" y="2204922"/>
            <a:ext cx="319874" cy="420199"/>
            <a:chOff x="-4082800" y="3612425"/>
            <a:chExt cx="222150" cy="291825"/>
          </a:xfrm>
        </p:grpSpPr>
        <p:sp>
          <p:nvSpPr>
            <p:cNvPr id="9106" name="Google Shape;9106;p90"/>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90"/>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90"/>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90"/>
          <p:cNvGrpSpPr/>
          <p:nvPr/>
        </p:nvGrpSpPr>
        <p:grpSpPr>
          <a:xfrm>
            <a:off x="4627372" y="2769876"/>
            <a:ext cx="420775" cy="393561"/>
            <a:chOff x="-4118225" y="3990475"/>
            <a:chExt cx="292225" cy="273325"/>
          </a:xfrm>
        </p:grpSpPr>
        <p:sp>
          <p:nvSpPr>
            <p:cNvPr id="9110" name="Google Shape;9110;p90"/>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90"/>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90"/>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90"/>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90"/>
          <p:cNvGrpSpPr/>
          <p:nvPr/>
        </p:nvGrpSpPr>
        <p:grpSpPr>
          <a:xfrm>
            <a:off x="7338026" y="1688087"/>
            <a:ext cx="394713" cy="421927"/>
            <a:chOff x="-2312225" y="3238300"/>
            <a:chExt cx="274125" cy="293025"/>
          </a:xfrm>
        </p:grpSpPr>
        <p:sp>
          <p:nvSpPr>
            <p:cNvPr id="9115" name="Google Shape;9115;p90"/>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90"/>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90"/>
          <p:cNvGrpSpPr/>
          <p:nvPr/>
        </p:nvGrpSpPr>
        <p:grpSpPr>
          <a:xfrm>
            <a:off x="7335742" y="2756825"/>
            <a:ext cx="423079" cy="419659"/>
            <a:chOff x="-2310650" y="3958175"/>
            <a:chExt cx="293825" cy="291450"/>
          </a:xfrm>
        </p:grpSpPr>
        <p:sp>
          <p:nvSpPr>
            <p:cNvPr id="9118" name="Google Shape;9118;p90"/>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90"/>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90"/>
          <p:cNvGrpSpPr/>
          <p:nvPr/>
        </p:nvGrpSpPr>
        <p:grpSpPr>
          <a:xfrm>
            <a:off x="4702603" y="3308459"/>
            <a:ext cx="424159" cy="419659"/>
            <a:chOff x="-1182750" y="3962900"/>
            <a:chExt cx="294575" cy="291450"/>
          </a:xfrm>
        </p:grpSpPr>
        <p:sp>
          <p:nvSpPr>
            <p:cNvPr id="9121" name="Google Shape;9121;p90"/>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90"/>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90"/>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90"/>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0"/>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90"/>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90"/>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90"/>
          <p:cNvGrpSpPr/>
          <p:nvPr/>
        </p:nvGrpSpPr>
        <p:grpSpPr>
          <a:xfrm>
            <a:off x="2455739" y="1689223"/>
            <a:ext cx="424195" cy="419659"/>
            <a:chOff x="-5611575" y="3272950"/>
            <a:chExt cx="294600" cy="291450"/>
          </a:xfrm>
        </p:grpSpPr>
        <p:sp>
          <p:nvSpPr>
            <p:cNvPr id="9129" name="Google Shape;9129;p90"/>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90"/>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90"/>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90"/>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90"/>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90"/>
          <p:cNvGrpSpPr/>
          <p:nvPr/>
        </p:nvGrpSpPr>
        <p:grpSpPr>
          <a:xfrm>
            <a:off x="2455739" y="2205770"/>
            <a:ext cx="424195" cy="418507"/>
            <a:chOff x="-5613150" y="3632900"/>
            <a:chExt cx="294600" cy="290650"/>
          </a:xfrm>
        </p:grpSpPr>
        <p:sp>
          <p:nvSpPr>
            <p:cNvPr id="9135" name="Google Shape;9135;p90"/>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90"/>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90"/>
          <p:cNvGrpSpPr/>
          <p:nvPr/>
        </p:nvGrpSpPr>
        <p:grpSpPr>
          <a:xfrm>
            <a:off x="7324977" y="2153586"/>
            <a:ext cx="420811" cy="522864"/>
            <a:chOff x="-2310650" y="3525775"/>
            <a:chExt cx="292250" cy="363125"/>
          </a:xfrm>
        </p:grpSpPr>
        <p:sp>
          <p:nvSpPr>
            <p:cNvPr id="9138" name="Google Shape;9138;p90"/>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90"/>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90"/>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90"/>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90"/>
          <p:cNvGrpSpPr/>
          <p:nvPr/>
        </p:nvGrpSpPr>
        <p:grpSpPr>
          <a:xfrm>
            <a:off x="2467638" y="2756270"/>
            <a:ext cx="424195" cy="420775"/>
            <a:chOff x="-5613150" y="3991275"/>
            <a:chExt cx="294600" cy="292225"/>
          </a:xfrm>
        </p:grpSpPr>
        <p:sp>
          <p:nvSpPr>
            <p:cNvPr id="9143" name="Google Shape;9143;p90"/>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90"/>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90"/>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90"/>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90"/>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90"/>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90"/>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90"/>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90"/>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90"/>
          <p:cNvGrpSpPr/>
          <p:nvPr/>
        </p:nvGrpSpPr>
        <p:grpSpPr>
          <a:xfrm>
            <a:off x="5139126" y="1689438"/>
            <a:ext cx="434634" cy="419227"/>
            <a:chOff x="-3768700" y="3253275"/>
            <a:chExt cx="301850" cy="291150"/>
          </a:xfrm>
        </p:grpSpPr>
        <p:sp>
          <p:nvSpPr>
            <p:cNvPr id="9153" name="Google Shape;9153;p90"/>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90"/>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90"/>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90"/>
          <p:cNvGrpSpPr/>
          <p:nvPr/>
        </p:nvGrpSpPr>
        <p:grpSpPr>
          <a:xfrm>
            <a:off x="5143209" y="2217090"/>
            <a:ext cx="426462" cy="395865"/>
            <a:chOff x="-3808700" y="3628950"/>
            <a:chExt cx="296175" cy="274925"/>
          </a:xfrm>
        </p:grpSpPr>
        <p:sp>
          <p:nvSpPr>
            <p:cNvPr id="9157" name="Google Shape;9157;p90"/>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90"/>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90"/>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0" name="Google Shape;9160;p90"/>
          <p:cNvGrpSpPr/>
          <p:nvPr/>
        </p:nvGrpSpPr>
        <p:grpSpPr>
          <a:xfrm>
            <a:off x="5208420" y="2756412"/>
            <a:ext cx="419443" cy="420487"/>
            <a:chOff x="-3771675" y="3971775"/>
            <a:chExt cx="291300" cy="292025"/>
          </a:xfrm>
        </p:grpSpPr>
        <p:sp>
          <p:nvSpPr>
            <p:cNvPr id="9161" name="Google Shape;9161;p90"/>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90"/>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90"/>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90"/>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90"/>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90"/>
          <p:cNvGrpSpPr/>
          <p:nvPr/>
        </p:nvGrpSpPr>
        <p:grpSpPr>
          <a:xfrm>
            <a:off x="7869864" y="1716461"/>
            <a:ext cx="420271" cy="320774"/>
            <a:chOff x="-1951475" y="3273100"/>
            <a:chExt cx="291875" cy="222775"/>
          </a:xfrm>
        </p:grpSpPr>
        <p:sp>
          <p:nvSpPr>
            <p:cNvPr id="9167" name="Google Shape;9167;p90"/>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90"/>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90"/>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90"/>
          <p:cNvGrpSpPr/>
          <p:nvPr/>
        </p:nvGrpSpPr>
        <p:grpSpPr>
          <a:xfrm>
            <a:off x="7867344" y="2205191"/>
            <a:ext cx="425310" cy="419659"/>
            <a:chOff x="-1951475" y="3597450"/>
            <a:chExt cx="295375" cy="291450"/>
          </a:xfrm>
        </p:grpSpPr>
        <p:sp>
          <p:nvSpPr>
            <p:cNvPr id="9171" name="Google Shape;9171;p90"/>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90"/>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90"/>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90"/>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90"/>
          <p:cNvGrpSpPr/>
          <p:nvPr/>
        </p:nvGrpSpPr>
        <p:grpSpPr>
          <a:xfrm>
            <a:off x="7869595" y="2756825"/>
            <a:ext cx="444605" cy="419659"/>
            <a:chOff x="-1960150" y="3956600"/>
            <a:chExt cx="308775" cy="291450"/>
          </a:xfrm>
        </p:grpSpPr>
        <p:sp>
          <p:nvSpPr>
            <p:cNvPr id="9176" name="Google Shape;9176;p90"/>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90"/>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90"/>
          <p:cNvGrpSpPr/>
          <p:nvPr/>
        </p:nvGrpSpPr>
        <p:grpSpPr>
          <a:xfrm>
            <a:off x="1923633" y="3307636"/>
            <a:ext cx="420775" cy="420775"/>
            <a:chOff x="-804700" y="3226500"/>
            <a:chExt cx="292225" cy="292225"/>
          </a:xfrm>
        </p:grpSpPr>
        <p:sp>
          <p:nvSpPr>
            <p:cNvPr id="9179" name="Google Shape;9179;p90"/>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90"/>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90"/>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90"/>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90"/>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0"/>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90"/>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6" name="Google Shape;9186;p90"/>
          <p:cNvGrpSpPr/>
          <p:nvPr/>
        </p:nvGrpSpPr>
        <p:grpSpPr>
          <a:xfrm>
            <a:off x="3003724" y="1688647"/>
            <a:ext cx="420775" cy="420811"/>
            <a:chOff x="-5251625" y="3272950"/>
            <a:chExt cx="292225" cy="292250"/>
          </a:xfrm>
        </p:grpSpPr>
        <p:sp>
          <p:nvSpPr>
            <p:cNvPr id="9187" name="Google Shape;9187;p90"/>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90"/>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90"/>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0" name="Google Shape;9190;p90"/>
          <p:cNvGrpSpPr/>
          <p:nvPr/>
        </p:nvGrpSpPr>
        <p:grpSpPr>
          <a:xfrm>
            <a:off x="3000322" y="2204348"/>
            <a:ext cx="427578" cy="421351"/>
            <a:chOff x="-5254775" y="3631325"/>
            <a:chExt cx="296950" cy="292625"/>
          </a:xfrm>
        </p:grpSpPr>
        <p:sp>
          <p:nvSpPr>
            <p:cNvPr id="9191" name="Google Shape;9191;p90"/>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90"/>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90"/>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90"/>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90"/>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90"/>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90"/>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8" name="Google Shape;9198;p90"/>
          <p:cNvGrpSpPr/>
          <p:nvPr/>
        </p:nvGrpSpPr>
        <p:grpSpPr>
          <a:xfrm>
            <a:off x="3016181" y="2756270"/>
            <a:ext cx="419659" cy="420775"/>
            <a:chOff x="-5251625" y="3991275"/>
            <a:chExt cx="291450" cy="292225"/>
          </a:xfrm>
        </p:grpSpPr>
        <p:sp>
          <p:nvSpPr>
            <p:cNvPr id="9199" name="Google Shape;9199;p90"/>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90"/>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90"/>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90"/>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90"/>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90"/>
          <p:cNvGrpSpPr/>
          <p:nvPr/>
        </p:nvGrpSpPr>
        <p:grpSpPr>
          <a:xfrm>
            <a:off x="5756763" y="1689240"/>
            <a:ext cx="319874" cy="419623"/>
            <a:chOff x="-3365275" y="3253275"/>
            <a:chExt cx="222150" cy="291425"/>
          </a:xfrm>
        </p:grpSpPr>
        <p:sp>
          <p:nvSpPr>
            <p:cNvPr id="9205" name="Google Shape;9205;p90"/>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90"/>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90"/>
          <p:cNvGrpSpPr/>
          <p:nvPr/>
        </p:nvGrpSpPr>
        <p:grpSpPr>
          <a:xfrm>
            <a:off x="5730701" y="2204058"/>
            <a:ext cx="371998" cy="421927"/>
            <a:chOff x="-3383375" y="3611625"/>
            <a:chExt cx="258350" cy="293025"/>
          </a:xfrm>
        </p:grpSpPr>
        <p:sp>
          <p:nvSpPr>
            <p:cNvPr id="9208" name="Google Shape;9208;p90"/>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90"/>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90"/>
          <p:cNvGrpSpPr/>
          <p:nvPr/>
        </p:nvGrpSpPr>
        <p:grpSpPr>
          <a:xfrm>
            <a:off x="5793050" y="2756826"/>
            <a:ext cx="271097" cy="419659"/>
            <a:chOff x="-3347950" y="3971575"/>
            <a:chExt cx="188275" cy="291450"/>
          </a:xfrm>
        </p:grpSpPr>
        <p:sp>
          <p:nvSpPr>
            <p:cNvPr id="9211" name="Google Shape;9211;p90"/>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90"/>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90"/>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4" name="Google Shape;9214;p90"/>
          <p:cNvGrpSpPr/>
          <p:nvPr/>
        </p:nvGrpSpPr>
        <p:grpSpPr>
          <a:xfrm>
            <a:off x="842909" y="3307061"/>
            <a:ext cx="371998" cy="421927"/>
            <a:chOff x="-1575775" y="3238300"/>
            <a:chExt cx="258350" cy="293025"/>
          </a:xfrm>
        </p:grpSpPr>
        <p:sp>
          <p:nvSpPr>
            <p:cNvPr id="9215" name="Google Shape;9215;p90"/>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90"/>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90"/>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90"/>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90"/>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90"/>
          <p:cNvGrpSpPr/>
          <p:nvPr/>
        </p:nvGrpSpPr>
        <p:grpSpPr>
          <a:xfrm>
            <a:off x="2487807" y="3309051"/>
            <a:ext cx="423079" cy="424159"/>
            <a:chOff x="-1591550" y="3597475"/>
            <a:chExt cx="293825" cy="294575"/>
          </a:xfrm>
        </p:grpSpPr>
        <p:sp>
          <p:nvSpPr>
            <p:cNvPr id="9221" name="Google Shape;9221;p90"/>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90"/>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90"/>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4" name="Google Shape;9224;p90"/>
          <p:cNvGrpSpPr/>
          <p:nvPr/>
        </p:nvGrpSpPr>
        <p:grpSpPr>
          <a:xfrm>
            <a:off x="4137277" y="3318663"/>
            <a:ext cx="421927" cy="399248"/>
            <a:chOff x="-1592325" y="3957400"/>
            <a:chExt cx="293025" cy="277275"/>
          </a:xfrm>
        </p:grpSpPr>
        <p:sp>
          <p:nvSpPr>
            <p:cNvPr id="9225" name="Google Shape;9225;p90"/>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90"/>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90"/>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90"/>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9" name="Google Shape;9229;p90"/>
          <p:cNvGrpSpPr/>
          <p:nvPr/>
        </p:nvGrpSpPr>
        <p:grpSpPr>
          <a:xfrm>
            <a:off x="3624147" y="3310744"/>
            <a:ext cx="369730" cy="420775"/>
            <a:chOff x="-778700" y="3612425"/>
            <a:chExt cx="256775" cy="292225"/>
          </a:xfrm>
        </p:grpSpPr>
        <p:sp>
          <p:nvSpPr>
            <p:cNvPr id="9230" name="Google Shape;9230;p90"/>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90"/>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90"/>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0"/>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0"/>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90"/>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90"/>
          <p:cNvGrpSpPr/>
          <p:nvPr/>
        </p:nvGrpSpPr>
        <p:grpSpPr>
          <a:xfrm>
            <a:off x="6095649" y="3828305"/>
            <a:ext cx="340731" cy="387641"/>
            <a:chOff x="7728464" y="1561258"/>
            <a:chExt cx="349719" cy="397866"/>
          </a:xfrm>
        </p:grpSpPr>
        <p:sp>
          <p:nvSpPr>
            <p:cNvPr id="9237" name="Google Shape;9237;p90"/>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90"/>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90"/>
          <p:cNvGrpSpPr/>
          <p:nvPr/>
        </p:nvGrpSpPr>
        <p:grpSpPr>
          <a:xfrm>
            <a:off x="4018617" y="3828305"/>
            <a:ext cx="387681" cy="387641"/>
            <a:chOff x="5611350" y="1561258"/>
            <a:chExt cx="397907" cy="397866"/>
          </a:xfrm>
        </p:grpSpPr>
        <p:sp>
          <p:nvSpPr>
            <p:cNvPr id="9240" name="Google Shape;9240;p90"/>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90"/>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90"/>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90"/>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90"/>
          <p:cNvGrpSpPr/>
          <p:nvPr/>
        </p:nvGrpSpPr>
        <p:grpSpPr>
          <a:xfrm>
            <a:off x="4537903" y="3925571"/>
            <a:ext cx="387610" cy="193109"/>
            <a:chOff x="6140660" y="1661097"/>
            <a:chExt cx="397835" cy="198202"/>
          </a:xfrm>
        </p:grpSpPr>
        <p:sp>
          <p:nvSpPr>
            <p:cNvPr id="9245" name="Google Shape;9245;p90"/>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90"/>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90"/>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90"/>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9" name="Google Shape;9249;p90"/>
          <p:cNvGrpSpPr/>
          <p:nvPr/>
        </p:nvGrpSpPr>
        <p:grpSpPr>
          <a:xfrm>
            <a:off x="5057118" y="3828305"/>
            <a:ext cx="387681" cy="387641"/>
            <a:chOff x="6669907" y="1561258"/>
            <a:chExt cx="397907" cy="397866"/>
          </a:xfrm>
        </p:grpSpPr>
        <p:sp>
          <p:nvSpPr>
            <p:cNvPr id="9250" name="Google Shape;9250;p90"/>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90"/>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90"/>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90"/>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90"/>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5" name="Google Shape;9255;p90"/>
          <p:cNvGrpSpPr/>
          <p:nvPr/>
        </p:nvGrpSpPr>
        <p:grpSpPr>
          <a:xfrm>
            <a:off x="1942348" y="3885842"/>
            <a:ext cx="387681" cy="272572"/>
            <a:chOff x="3386036" y="1746339"/>
            <a:chExt cx="397907" cy="279762"/>
          </a:xfrm>
        </p:grpSpPr>
        <p:sp>
          <p:nvSpPr>
            <p:cNvPr id="9256" name="Google Shape;9256;p90"/>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90"/>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8" name="Google Shape;9258;p90"/>
          <p:cNvGrpSpPr/>
          <p:nvPr/>
        </p:nvGrpSpPr>
        <p:grpSpPr>
          <a:xfrm>
            <a:off x="2980045" y="3828288"/>
            <a:ext cx="387681" cy="387681"/>
            <a:chOff x="4417380" y="1687279"/>
            <a:chExt cx="397907" cy="397907"/>
          </a:xfrm>
        </p:grpSpPr>
        <p:sp>
          <p:nvSpPr>
            <p:cNvPr id="9259" name="Google Shape;9259;p90"/>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90"/>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90"/>
          <p:cNvGrpSpPr/>
          <p:nvPr/>
        </p:nvGrpSpPr>
        <p:grpSpPr>
          <a:xfrm>
            <a:off x="7926526" y="3308537"/>
            <a:ext cx="387661" cy="387661"/>
            <a:chOff x="2869999" y="1687279"/>
            <a:chExt cx="397887" cy="397887"/>
          </a:xfrm>
        </p:grpSpPr>
        <p:sp>
          <p:nvSpPr>
            <p:cNvPr id="9262" name="Google Shape;9262;p90"/>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90"/>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90"/>
          <p:cNvGrpSpPr/>
          <p:nvPr/>
        </p:nvGrpSpPr>
        <p:grpSpPr>
          <a:xfrm>
            <a:off x="2461634" y="3828664"/>
            <a:ext cx="386807" cy="386929"/>
            <a:chOff x="3902887" y="1687655"/>
            <a:chExt cx="397010" cy="397135"/>
          </a:xfrm>
        </p:grpSpPr>
        <p:sp>
          <p:nvSpPr>
            <p:cNvPr id="9265" name="Google Shape;9265;p90"/>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90"/>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90"/>
          <p:cNvGrpSpPr/>
          <p:nvPr/>
        </p:nvGrpSpPr>
        <p:grpSpPr>
          <a:xfrm>
            <a:off x="3499331" y="3828344"/>
            <a:ext cx="387681" cy="387681"/>
            <a:chOff x="4933458" y="1687279"/>
            <a:chExt cx="397907" cy="397907"/>
          </a:xfrm>
        </p:grpSpPr>
        <p:sp>
          <p:nvSpPr>
            <p:cNvPr id="9268" name="Google Shape;9268;p90"/>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90"/>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0" name="Google Shape;9270;p90"/>
          <p:cNvGrpSpPr/>
          <p:nvPr/>
        </p:nvGrpSpPr>
        <p:grpSpPr>
          <a:xfrm>
            <a:off x="5273586" y="3308775"/>
            <a:ext cx="387681" cy="387661"/>
            <a:chOff x="266768" y="1721375"/>
            <a:chExt cx="397907" cy="397887"/>
          </a:xfrm>
        </p:grpSpPr>
        <p:sp>
          <p:nvSpPr>
            <p:cNvPr id="9271" name="Google Shape;9271;p90"/>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90"/>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3" name="Google Shape;9273;p90"/>
          <p:cNvGrpSpPr/>
          <p:nvPr/>
        </p:nvGrpSpPr>
        <p:grpSpPr>
          <a:xfrm>
            <a:off x="7395588" y="3308924"/>
            <a:ext cx="387539" cy="386888"/>
            <a:chOff x="2408992" y="1722875"/>
            <a:chExt cx="397761" cy="397093"/>
          </a:xfrm>
        </p:grpSpPr>
        <p:sp>
          <p:nvSpPr>
            <p:cNvPr id="9274" name="Google Shape;9274;p90"/>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90"/>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6" name="Google Shape;9276;p90"/>
          <p:cNvGrpSpPr/>
          <p:nvPr/>
        </p:nvGrpSpPr>
        <p:grpSpPr>
          <a:xfrm>
            <a:off x="5576404" y="3828305"/>
            <a:ext cx="387641" cy="387641"/>
            <a:chOff x="7199196" y="1561258"/>
            <a:chExt cx="397866" cy="397866"/>
          </a:xfrm>
        </p:grpSpPr>
        <p:sp>
          <p:nvSpPr>
            <p:cNvPr id="9277" name="Google Shape;9277;p90"/>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90"/>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90"/>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90"/>
          <p:cNvGrpSpPr/>
          <p:nvPr/>
        </p:nvGrpSpPr>
        <p:grpSpPr>
          <a:xfrm>
            <a:off x="6332282" y="3308537"/>
            <a:ext cx="387661" cy="387661"/>
            <a:chOff x="1379798" y="1723250"/>
            <a:chExt cx="397887" cy="397887"/>
          </a:xfrm>
        </p:grpSpPr>
        <p:sp>
          <p:nvSpPr>
            <p:cNvPr id="9281" name="Google Shape;9281;p90"/>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90"/>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90"/>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90"/>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90"/>
          <p:cNvGrpSpPr/>
          <p:nvPr/>
        </p:nvGrpSpPr>
        <p:grpSpPr>
          <a:xfrm>
            <a:off x="5801242" y="3308537"/>
            <a:ext cx="387641" cy="387661"/>
            <a:chOff x="864491" y="1723250"/>
            <a:chExt cx="397866" cy="397887"/>
          </a:xfrm>
        </p:grpSpPr>
        <p:sp>
          <p:nvSpPr>
            <p:cNvPr id="9286" name="Google Shape;9286;p90"/>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90"/>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90"/>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9" name="Google Shape;9289;p90"/>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0" name="Google Shape;9290;p90"/>
          <p:cNvGrpSpPr/>
          <p:nvPr/>
        </p:nvGrpSpPr>
        <p:grpSpPr>
          <a:xfrm>
            <a:off x="6568070" y="3827060"/>
            <a:ext cx="388966" cy="388966"/>
            <a:chOff x="1190625" y="238125"/>
            <a:chExt cx="5235075" cy="5235075"/>
          </a:xfrm>
        </p:grpSpPr>
        <p:sp>
          <p:nvSpPr>
            <p:cNvPr id="9291" name="Google Shape;9291;p90"/>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90"/>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3" name="Google Shape;9293;p9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97" name="Shape 9297"/>
        <p:cNvGrpSpPr/>
        <p:nvPr/>
      </p:nvGrpSpPr>
      <p:grpSpPr>
        <a:xfrm>
          <a:off x="0" y="0"/>
          <a:ext cx="0" cy="0"/>
          <a:chOff x="0" y="0"/>
          <a:chExt cx="0" cy="0"/>
        </a:xfrm>
      </p:grpSpPr>
      <p:pic>
        <p:nvPicPr>
          <p:cNvPr id="9298" name="Google Shape;9298;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6" name="Shape 1226"/>
        <p:cNvGrpSpPr/>
        <p:nvPr/>
      </p:nvGrpSpPr>
      <p:grpSpPr>
        <a:xfrm>
          <a:off x="0" y="0"/>
          <a:ext cx="0" cy="0"/>
          <a:chOff x="0" y="0"/>
          <a:chExt cx="0" cy="0"/>
        </a:xfrm>
      </p:grpSpPr>
      <p:sp>
        <p:nvSpPr>
          <p:cNvPr id="1227" name="Google Shape;1227;p42"/>
          <p:cNvSpPr txBox="1"/>
          <p:nvPr>
            <p:ph type="title"/>
          </p:nvPr>
        </p:nvSpPr>
        <p:spPr>
          <a:xfrm>
            <a:off x="2021293" y="1574350"/>
            <a:ext cx="5101500" cy="983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1228" name="Google Shape;1228;p42"/>
          <p:cNvSpPr txBox="1"/>
          <p:nvPr>
            <p:ph idx="1" type="subTitle"/>
          </p:nvPr>
        </p:nvSpPr>
        <p:spPr>
          <a:xfrm>
            <a:off x="2021200" y="2396150"/>
            <a:ext cx="5101500" cy="117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
        <p:nvSpPr>
          <p:cNvPr id="1229" name="Google Shape;1229;p42"/>
          <p:cNvSpPr/>
          <p:nvPr/>
        </p:nvSpPr>
        <p:spPr>
          <a:xfrm>
            <a:off x="-128925" y="-9525"/>
            <a:ext cx="1044806" cy="1108860"/>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2"/>
          <p:cNvSpPr/>
          <p:nvPr/>
        </p:nvSpPr>
        <p:spPr>
          <a:xfrm>
            <a:off x="273568" y="238945"/>
            <a:ext cx="1294902" cy="1305176"/>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2"/>
          <p:cNvSpPr/>
          <p:nvPr/>
        </p:nvSpPr>
        <p:spPr>
          <a:xfrm>
            <a:off x="263312" y="239359"/>
            <a:ext cx="625077" cy="769233"/>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2"/>
          <p:cNvSpPr/>
          <p:nvPr/>
        </p:nvSpPr>
        <p:spPr>
          <a:xfrm flipH="1">
            <a:off x="7546210" y="994025"/>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2"/>
          <p:cNvSpPr/>
          <p:nvPr/>
        </p:nvSpPr>
        <p:spPr>
          <a:xfrm flipH="1">
            <a:off x="7860060" y="1308450"/>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4" name="Google Shape;1234;p42"/>
          <p:cNvGrpSpPr/>
          <p:nvPr/>
        </p:nvGrpSpPr>
        <p:grpSpPr>
          <a:xfrm flipH="1">
            <a:off x="7122810" y="3569150"/>
            <a:ext cx="922750" cy="922150"/>
            <a:chOff x="715100" y="1540725"/>
            <a:chExt cx="922750" cy="922150"/>
          </a:xfrm>
        </p:grpSpPr>
        <p:sp>
          <p:nvSpPr>
            <p:cNvPr id="1235" name="Google Shape;1235;p42"/>
            <p:cNvSpPr/>
            <p:nvPr/>
          </p:nvSpPr>
          <p:spPr>
            <a:xfrm>
              <a:off x="715100" y="1540725"/>
              <a:ext cx="922750" cy="922150"/>
            </a:xfrm>
            <a:custGeom>
              <a:rect b="b" l="l" r="r" t="t"/>
              <a:pathLst>
                <a:path extrusionOk="0" fill="none" h="36886" w="36910">
                  <a:moveTo>
                    <a:pt x="36909" y="18443"/>
                  </a:moveTo>
                  <a:cubicBezTo>
                    <a:pt x="36909" y="28646"/>
                    <a:pt x="28646" y="36886"/>
                    <a:pt x="18443" y="36886"/>
                  </a:cubicBezTo>
                  <a:cubicBezTo>
                    <a:pt x="8263" y="36886"/>
                    <a:pt x="1" y="28646"/>
                    <a:pt x="1" y="18443"/>
                  </a:cubicBezTo>
                  <a:cubicBezTo>
                    <a:pt x="1" y="8263"/>
                    <a:pt x="8263" y="0"/>
                    <a:pt x="18443" y="0"/>
                  </a:cubicBezTo>
                  <a:cubicBezTo>
                    <a:pt x="28646" y="0"/>
                    <a:pt x="36909" y="8263"/>
                    <a:pt x="36909" y="18443"/>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2"/>
            <p:cNvSpPr/>
            <p:nvPr/>
          </p:nvSpPr>
          <p:spPr>
            <a:xfrm>
              <a:off x="798975" y="1624600"/>
              <a:ext cx="754975" cy="754400"/>
            </a:xfrm>
            <a:custGeom>
              <a:rect b="b" l="l" r="r" t="t"/>
              <a:pathLst>
                <a:path extrusionOk="0" fill="none" h="30176" w="30199">
                  <a:moveTo>
                    <a:pt x="30199" y="15088"/>
                  </a:moveTo>
                  <a:cubicBezTo>
                    <a:pt x="30199" y="23419"/>
                    <a:pt x="23420" y="30175"/>
                    <a:pt x="15088" y="30175"/>
                  </a:cubicBezTo>
                  <a:cubicBezTo>
                    <a:pt x="6757" y="30175"/>
                    <a:pt x="1" y="23419"/>
                    <a:pt x="1" y="15088"/>
                  </a:cubicBezTo>
                  <a:cubicBezTo>
                    <a:pt x="1" y="6757"/>
                    <a:pt x="6757" y="1"/>
                    <a:pt x="15088" y="1"/>
                  </a:cubicBezTo>
                  <a:cubicBezTo>
                    <a:pt x="23420" y="1"/>
                    <a:pt x="30199" y="6757"/>
                    <a:pt x="30199" y="1508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2"/>
            <p:cNvSpPr/>
            <p:nvPr/>
          </p:nvSpPr>
          <p:spPr>
            <a:xfrm>
              <a:off x="877150" y="1702775"/>
              <a:ext cx="598050" cy="598050"/>
            </a:xfrm>
            <a:custGeom>
              <a:rect b="b" l="l" r="r" t="t"/>
              <a:pathLst>
                <a:path extrusionOk="0" fill="none" h="23922" w="23922">
                  <a:moveTo>
                    <a:pt x="23922" y="11961"/>
                  </a:moveTo>
                  <a:cubicBezTo>
                    <a:pt x="23922" y="18558"/>
                    <a:pt x="18558" y="23921"/>
                    <a:pt x="11961" y="23921"/>
                  </a:cubicBezTo>
                  <a:cubicBezTo>
                    <a:pt x="5365" y="23921"/>
                    <a:pt x="1" y="18558"/>
                    <a:pt x="1" y="11961"/>
                  </a:cubicBezTo>
                  <a:cubicBezTo>
                    <a:pt x="1" y="5365"/>
                    <a:pt x="5365" y="1"/>
                    <a:pt x="11961" y="1"/>
                  </a:cubicBezTo>
                  <a:cubicBezTo>
                    <a:pt x="18558" y="1"/>
                    <a:pt x="23922" y="5365"/>
                    <a:pt x="23922" y="11961"/>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2"/>
            <p:cNvSpPr/>
            <p:nvPr/>
          </p:nvSpPr>
          <p:spPr>
            <a:xfrm>
              <a:off x="954200" y="1779800"/>
              <a:ext cx="443975" cy="444000"/>
            </a:xfrm>
            <a:custGeom>
              <a:rect b="b" l="l" r="r" t="t"/>
              <a:pathLst>
                <a:path extrusionOk="0" fill="none" h="17760" w="17759">
                  <a:moveTo>
                    <a:pt x="17758" y="8880"/>
                  </a:moveTo>
                  <a:cubicBezTo>
                    <a:pt x="17758" y="13787"/>
                    <a:pt x="13787" y="17759"/>
                    <a:pt x="8879" y="17759"/>
                  </a:cubicBezTo>
                  <a:cubicBezTo>
                    <a:pt x="3972" y="17759"/>
                    <a:pt x="0" y="13787"/>
                    <a:pt x="0" y="8880"/>
                  </a:cubicBezTo>
                  <a:cubicBezTo>
                    <a:pt x="0" y="3973"/>
                    <a:pt x="3972" y="1"/>
                    <a:pt x="8879" y="1"/>
                  </a:cubicBezTo>
                  <a:cubicBezTo>
                    <a:pt x="13787" y="1"/>
                    <a:pt x="17758" y="3973"/>
                    <a:pt x="17758" y="888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2"/>
            <p:cNvSpPr/>
            <p:nvPr/>
          </p:nvSpPr>
          <p:spPr>
            <a:xfrm>
              <a:off x="1023250" y="1848850"/>
              <a:ext cx="305875" cy="305900"/>
            </a:xfrm>
            <a:custGeom>
              <a:rect b="b" l="l" r="r" t="t"/>
              <a:pathLst>
                <a:path extrusionOk="0" fill="none" h="12236" w="12235">
                  <a:moveTo>
                    <a:pt x="12235" y="6118"/>
                  </a:moveTo>
                  <a:cubicBezTo>
                    <a:pt x="12235" y="9496"/>
                    <a:pt x="9496" y="12235"/>
                    <a:pt x="6117" y="12235"/>
                  </a:cubicBezTo>
                  <a:cubicBezTo>
                    <a:pt x="2739" y="12235"/>
                    <a:pt x="0" y="9496"/>
                    <a:pt x="0" y="6118"/>
                  </a:cubicBezTo>
                  <a:cubicBezTo>
                    <a:pt x="0" y="2740"/>
                    <a:pt x="2739" y="1"/>
                    <a:pt x="6117" y="1"/>
                  </a:cubicBezTo>
                  <a:cubicBezTo>
                    <a:pt x="9496" y="1"/>
                    <a:pt x="12235" y="2740"/>
                    <a:pt x="12235" y="611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2"/>
            <p:cNvSpPr/>
            <p:nvPr/>
          </p:nvSpPr>
          <p:spPr>
            <a:xfrm>
              <a:off x="1094000" y="1919625"/>
              <a:ext cx="164375" cy="164350"/>
            </a:xfrm>
            <a:custGeom>
              <a:rect b="b" l="l" r="r" t="t"/>
              <a:pathLst>
                <a:path extrusionOk="0" fill="none" h="6574" w="6575">
                  <a:moveTo>
                    <a:pt x="6574" y="3287"/>
                  </a:moveTo>
                  <a:cubicBezTo>
                    <a:pt x="6574" y="5090"/>
                    <a:pt x="5113" y="6574"/>
                    <a:pt x="3287" y="6574"/>
                  </a:cubicBezTo>
                  <a:cubicBezTo>
                    <a:pt x="1484" y="6574"/>
                    <a:pt x="1" y="5090"/>
                    <a:pt x="1" y="3287"/>
                  </a:cubicBezTo>
                  <a:cubicBezTo>
                    <a:pt x="1" y="1484"/>
                    <a:pt x="1484" y="0"/>
                    <a:pt x="3287" y="0"/>
                  </a:cubicBezTo>
                  <a:cubicBezTo>
                    <a:pt x="5113" y="0"/>
                    <a:pt x="6574" y="1484"/>
                    <a:pt x="6574" y="3287"/>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4" name="Shape 1244"/>
        <p:cNvGrpSpPr/>
        <p:nvPr/>
      </p:nvGrpSpPr>
      <p:grpSpPr>
        <a:xfrm>
          <a:off x="0" y="0"/>
          <a:ext cx="0" cy="0"/>
          <a:chOff x="0" y="0"/>
          <a:chExt cx="0" cy="0"/>
        </a:xfrm>
      </p:grpSpPr>
      <p:sp>
        <p:nvSpPr>
          <p:cNvPr id="1245" name="Google Shape;1245;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SLIDE TITLE GOES HERE!</a:t>
            </a:r>
            <a:endParaRPr/>
          </a:p>
        </p:txBody>
      </p:sp>
      <p:sp>
        <p:nvSpPr>
          <p:cNvPr id="1246" name="Google Shape;1246;p43"/>
          <p:cNvSpPr txBox="1"/>
          <p:nvPr>
            <p:ph idx="1" type="body"/>
          </p:nvPr>
        </p:nvSpPr>
        <p:spPr>
          <a:xfrm>
            <a:off x="2139600" y="1537350"/>
            <a:ext cx="4864800" cy="214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know what helps you make your point clear? Lists like this one:</a:t>
            </a:r>
            <a:endParaRPr/>
          </a:p>
          <a:p>
            <a:pPr indent="-317500" lvl="0" marL="457200" rtl="0" algn="l">
              <a:spcBef>
                <a:spcPts val="1000"/>
              </a:spcBef>
              <a:spcAft>
                <a:spcPts val="0"/>
              </a:spcAft>
              <a:buClr>
                <a:schemeClr val="accent5"/>
              </a:buClr>
              <a:buSzPts val="1400"/>
              <a:buChar char="●"/>
            </a:pPr>
            <a:r>
              <a:rPr lang="en"/>
              <a:t>They’re simple </a:t>
            </a:r>
            <a:endParaRPr/>
          </a:p>
          <a:p>
            <a:pPr indent="-317500" lvl="0" marL="457200" rtl="0" algn="l">
              <a:spcBef>
                <a:spcPts val="0"/>
              </a:spcBef>
              <a:spcAft>
                <a:spcPts val="0"/>
              </a:spcAft>
              <a:buClr>
                <a:schemeClr val="accent5"/>
              </a:buClr>
              <a:buSzPts val="1400"/>
              <a:buChar char="●"/>
            </a:pPr>
            <a:r>
              <a:rPr lang="en"/>
              <a:t>You can organize your ideas clearly</a:t>
            </a:r>
            <a:endParaRPr/>
          </a:p>
          <a:p>
            <a:pPr indent="-317500" lvl="0" marL="457200" rtl="0" algn="l">
              <a:spcBef>
                <a:spcPts val="0"/>
              </a:spcBef>
              <a:spcAft>
                <a:spcPts val="0"/>
              </a:spcAft>
              <a:buClr>
                <a:schemeClr val="accent5"/>
              </a:buClr>
              <a:buSzPts val="1400"/>
              <a:buChar char="●"/>
            </a:pPr>
            <a:r>
              <a:rPr lang="en"/>
              <a:t>You’ll never forget to buy milk!</a:t>
            </a:r>
            <a:endParaRPr/>
          </a:p>
          <a:p>
            <a:pPr indent="0" lvl="0" marL="0" rtl="0" algn="l">
              <a:spcBef>
                <a:spcPts val="1600"/>
              </a:spcBef>
              <a:spcAft>
                <a:spcPts val="0"/>
              </a:spcAft>
              <a:buNone/>
            </a:pPr>
            <a:r>
              <a:rPr lang="en"/>
              <a:t>And the most important thing: the audience won’t miss the point of your presentation ever again</a:t>
            </a:r>
            <a:endParaRPr/>
          </a:p>
        </p:txBody>
      </p:sp>
      <p:sp>
        <p:nvSpPr>
          <p:cNvPr id="1247" name="Google Shape;1247;p43"/>
          <p:cNvSpPr/>
          <p:nvPr/>
        </p:nvSpPr>
        <p:spPr>
          <a:xfrm>
            <a:off x="812640" y="535000"/>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3"/>
          <p:cNvSpPr/>
          <p:nvPr/>
        </p:nvSpPr>
        <p:spPr>
          <a:xfrm>
            <a:off x="715065" y="849425"/>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2" name="Shape 1252"/>
        <p:cNvGrpSpPr/>
        <p:nvPr/>
      </p:nvGrpSpPr>
      <p:grpSpPr>
        <a:xfrm>
          <a:off x="0" y="0"/>
          <a:ext cx="0" cy="0"/>
          <a:chOff x="0" y="0"/>
          <a:chExt cx="0" cy="0"/>
        </a:xfrm>
      </p:grpSpPr>
      <p:sp>
        <p:nvSpPr>
          <p:cNvPr id="1253" name="Google Shape;1253;p44"/>
          <p:cNvSpPr/>
          <p:nvPr/>
        </p:nvSpPr>
        <p:spPr>
          <a:xfrm rot="5400000">
            <a:off x="4518350" y="4118350"/>
            <a:ext cx="107300" cy="281350"/>
          </a:xfrm>
          <a:custGeom>
            <a:rect b="b" l="l" r="r" t="t"/>
            <a:pathLst>
              <a:path extrusionOk="0" fill="none" h="11254" w="4292">
                <a:moveTo>
                  <a:pt x="4291" y="9108"/>
                </a:moveTo>
                <a:lnTo>
                  <a:pt x="4291" y="2146"/>
                </a:lnTo>
                <a:cubicBezTo>
                  <a:pt x="4291" y="960"/>
                  <a:pt x="3333" y="1"/>
                  <a:pt x="2146" y="1"/>
                </a:cubicBezTo>
                <a:lnTo>
                  <a:pt x="2146" y="1"/>
                </a:lnTo>
                <a:cubicBezTo>
                  <a:pt x="982" y="1"/>
                  <a:pt x="0" y="960"/>
                  <a:pt x="0" y="2146"/>
                </a:cubicBezTo>
                <a:lnTo>
                  <a:pt x="0" y="9108"/>
                </a:lnTo>
                <a:cubicBezTo>
                  <a:pt x="0" y="10272"/>
                  <a:pt x="982" y="11254"/>
                  <a:pt x="2146" y="11254"/>
                </a:cubicBezTo>
                <a:lnTo>
                  <a:pt x="2146" y="11254"/>
                </a:lnTo>
                <a:cubicBezTo>
                  <a:pt x="3333" y="11254"/>
                  <a:pt x="4291" y="10272"/>
                  <a:pt x="4291" y="9108"/>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4"/>
          <p:cNvSpPr/>
          <p:nvPr/>
        </p:nvSpPr>
        <p:spPr>
          <a:xfrm>
            <a:off x="-5425" y="4042900"/>
            <a:ext cx="1989250" cy="2421775"/>
          </a:xfrm>
          <a:custGeom>
            <a:rect b="b" l="l" r="r" t="t"/>
            <a:pathLst>
              <a:path extrusionOk="0" fill="none" h="96871" w="79570">
                <a:moveTo>
                  <a:pt x="1" y="0"/>
                </a:moveTo>
                <a:lnTo>
                  <a:pt x="69435" y="0"/>
                </a:lnTo>
                <a:cubicBezTo>
                  <a:pt x="75050" y="0"/>
                  <a:pt x="79570" y="4542"/>
                  <a:pt x="79570" y="10135"/>
                </a:cubicBezTo>
                <a:lnTo>
                  <a:pt x="79570" y="96871"/>
                </a:lnTo>
              </a:path>
            </a:pathLst>
          </a:custGeom>
          <a:noFill/>
          <a:ln cap="flat" cmpd="sng" w="9700">
            <a:solidFill>
              <a:srgbClr val="FFFFFF"/>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lt1"/>
              </a:highlight>
            </a:endParaRPr>
          </a:p>
        </p:txBody>
      </p:sp>
      <p:sp>
        <p:nvSpPr>
          <p:cNvPr id="1255" name="Google Shape;1255;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DO YOU NEED A LONGER TEXT?</a:t>
            </a:r>
            <a:endParaRPr/>
          </a:p>
        </p:txBody>
      </p:sp>
      <p:sp>
        <p:nvSpPr>
          <p:cNvPr id="1256" name="Google Shape;1256;p44"/>
          <p:cNvSpPr txBox="1"/>
          <p:nvPr>
            <p:ph idx="1" type="subTitle"/>
          </p:nvPr>
        </p:nvSpPr>
        <p:spPr>
          <a:xfrm>
            <a:off x="1022050" y="1555750"/>
            <a:ext cx="3500100" cy="212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a:t>
            </a:r>
            <a:endParaRPr/>
          </a:p>
        </p:txBody>
      </p:sp>
      <p:sp>
        <p:nvSpPr>
          <p:cNvPr id="1257" name="Google Shape;1257;p44"/>
          <p:cNvSpPr txBox="1"/>
          <p:nvPr>
            <p:ph idx="2" type="subTitle"/>
          </p:nvPr>
        </p:nvSpPr>
        <p:spPr>
          <a:xfrm>
            <a:off x="4621854" y="1555750"/>
            <a:ext cx="3500100" cy="212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Mercury’s </a:t>
            </a:r>
            <a:r>
              <a:rPr lang="en"/>
              <a:t>surface is quite similar to that of Earth’s Moon, which means there are a lot of craters and plains. Speaking of craters, many of them were named after artists or authors who made significant contributions to their respective fields. Mercury takes a little more than 58 days to complete its rotation</a:t>
            </a:r>
            <a:endParaRPr/>
          </a:p>
        </p:txBody>
      </p:sp>
      <p:grpSp>
        <p:nvGrpSpPr>
          <p:cNvPr id="1258" name="Google Shape;1258;p44"/>
          <p:cNvGrpSpPr/>
          <p:nvPr/>
        </p:nvGrpSpPr>
        <p:grpSpPr>
          <a:xfrm>
            <a:off x="8034085" y="-9525"/>
            <a:ext cx="1240114" cy="1135083"/>
            <a:chOff x="8034085" y="-9525"/>
            <a:chExt cx="1240114" cy="1135083"/>
          </a:xfrm>
        </p:grpSpPr>
        <p:sp>
          <p:nvSpPr>
            <p:cNvPr id="1259" name="Google Shape;1259;p44"/>
            <p:cNvSpPr/>
            <p:nvPr/>
          </p:nvSpPr>
          <p:spPr>
            <a:xfrm flipH="1">
              <a:off x="8510882" y="-9525"/>
              <a:ext cx="763317" cy="810113"/>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4"/>
            <p:cNvSpPr/>
            <p:nvPr/>
          </p:nvSpPr>
          <p:spPr>
            <a:xfrm flipH="1">
              <a:off x="8034085" y="172019"/>
              <a:ext cx="946033" cy="953538"/>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4"/>
            <p:cNvSpPr/>
            <p:nvPr/>
          </p:nvSpPr>
          <p:spPr>
            <a:xfrm flipH="1">
              <a:off x="8530941" y="172322"/>
              <a:ext cx="456670" cy="561988"/>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 name="Google Shape;1262;p44"/>
          <p:cNvGrpSpPr/>
          <p:nvPr/>
        </p:nvGrpSpPr>
        <p:grpSpPr>
          <a:xfrm rot="5400000">
            <a:off x="261135" y="257188"/>
            <a:ext cx="453975" cy="948400"/>
            <a:chOff x="7520035" y="2360625"/>
            <a:chExt cx="453975" cy="948400"/>
          </a:xfrm>
        </p:grpSpPr>
        <p:grpSp>
          <p:nvGrpSpPr>
            <p:cNvPr id="1263" name="Google Shape;1263;p44"/>
            <p:cNvGrpSpPr/>
            <p:nvPr/>
          </p:nvGrpSpPr>
          <p:grpSpPr>
            <a:xfrm flipH="1">
              <a:off x="7520885" y="2813700"/>
              <a:ext cx="453125" cy="495325"/>
              <a:chOff x="4291875" y="1071125"/>
              <a:chExt cx="453125" cy="495325"/>
            </a:xfrm>
          </p:grpSpPr>
          <p:sp>
            <p:nvSpPr>
              <p:cNvPr id="1264" name="Google Shape;1264;p44"/>
              <p:cNvSpPr/>
              <p:nvPr/>
            </p:nvSpPr>
            <p:spPr>
              <a:xfrm>
                <a:off x="4702750"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4"/>
              <p:cNvSpPr/>
              <p:nvPr/>
            </p:nvSpPr>
            <p:spPr>
              <a:xfrm>
                <a:off x="4702750"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4"/>
              <p:cNvSpPr/>
              <p:nvPr/>
            </p:nvSpPr>
            <p:spPr>
              <a:xfrm>
                <a:off x="4702750"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4"/>
              <p:cNvSpPr/>
              <p:nvPr/>
            </p:nvSpPr>
            <p:spPr>
              <a:xfrm>
                <a:off x="4497325" y="107112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4"/>
              <p:cNvSpPr/>
              <p:nvPr/>
            </p:nvSpPr>
            <p:spPr>
              <a:xfrm>
                <a:off x="4497325" y="1297675"/>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4"/>
              <p:cNvSpPr/>
              <p:nvPr/>
            </p:nvSpPr>
            <p:spPr>
              <a:xfrm>
                <a:off x="4497325" y="1524200"/>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4"/>
              <p:cNvSpPr/>
              <p:nvPr/>
            </p:nvSpPr>
            <p:spPr>
              <a:xfrm>
                <a:off x="4291875" y="1297675"/>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4"/>
              <p:cNvSpPr/>
              <p:nvPr/>
            </p:nvSpPr>
            <p:spPr>
              <a:xfrm>
                <a:off x="4291875" y="1524200"/>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 name="Google Shape;1272;p44"/>
            <p:cNvGrpSpPr/>
            <p:nvPr/>
          </p:nvGrpSpPr>
          <p:grpSpPr>
            <a:xfrm flipH="1">
              <a:off x="7520035" y="2360625"/>
              <a:ext cx="453975" cy="495325"/>
              <a:chOff x="4291875" y="618050"/>
              <a:chExt cx="453975" cy="495325"/>
            </a:xfrm>
          </p:grpSpPr>
          <p:sp>
            <p:nvSpPr>
              <p:cNvPr id="1273" name="Google Shape;1273;p44"/>
              <p:cNvSpPr/>
              <p:nvPr/>
            </p:nvSpPr>
            <p:spPr>
              <a:xfrm>
                <a:off x="4497325"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4"/>
              <p:cNvSpPr/>
              <p:nvPr/>
            </p:nvSpPr>
            <p:spPr>
              <a:xfrm>
                <a:off x="4497325"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4"/>
              <p:cNvSpPr/>
              <p:nvPr/>
            </p:nvSpPr>
            <p:spPr>
              <a:xfrm>
                <a:off x="4291875" y="618050"/>
                <a:ext cx="42275" cy="42250"/>
              </a:xfrm>
              <a:custGeom>
                <a:rect b="b" l="l" r="r" t="t"/>
                <a:pathLst>
                  <a:path extrusionOk="0" h="1690" w="1691">
                    <a:moveTo>
                      <a:pt x="846" y="0"/>
                    </a:moveTo>
                    <a:cubicBezTo>
                      <a:pt x="366" y="0"/>
                      <a:pt x="1" y="365"/>
                      <a:pt x="1" y="845"/>
                    </a:cubicBezTo>
                    <a:cubicBezTo>
                      <a:pt x="1" y="1301"/>
                      <a:pt x="366" y="1689"/>
                      <a:pt x="846" y="1689"/>
                    </a:cubicBezTo>
                    <a:cubicBezTo>
                      <a:pt x="1302" y="1689"/>
                      <a:pt x="1690" y="1301"/>
                      <a:pt x="1690" y="845"/>
                    </a:cubicBezTo>
                    <a:cubicBezTo>
                      <a:pt x="1690" y="365"/>
                      <a:pt x="1302" y="0"/>
                      <a:pt x="8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4"/>
              <p:cNvSpPr/>
              <p:nvPr/>
            </p:nvSpPr>
            <p:spPr>
              <a:xfrm>
                <a:off x="4291875" y="84457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4"/>
              <p:cNvSpPr/>
              <p:nvPr/>
            </p:nvSpPr>
            <p:spPr>
              <a:xfrm>
                <a:off x="4291875" y="1071125"/>
                <a:ext cx="42275" cy="42250"/>
              </a:xfrm>
              <a:custGeom>
                <a:rect b="b" l="l" r="r" t="t"/>
                <a:pathLst>
                  <a:path extrusionOk="0" h="1690" w="1691">
                    <a:moveTo>
                      <a:pt x="846" y="1"/>
                    </a:moveTo>
                    <a:cubicBezTo>
                      <a:pt x="366" y="1"/>
                      <a:pt x="1" y="366"/>
                      <a:pt x="1" y="845"/>
                    </a:cubicBezTo>
                    <a:cubicBezTo>
                      <a:pt x="1" y="1302"/>
                      <a:pt x="366" y="1690"/>
                      <a:pt x="846" y="1690"/>
                    </a:cubicBezTo>
                    <a:cubicBezTo>
                      <a:pt x="1302" y="1690"/>
                      <a:pt x="1690" y="1302"/>
                      <a:pt x="1690" y="845"/>
                    </a:cubicBezTo>
                    <a:cubicBezTo>
                      <a:pt x="1690" y="366"/>
                      <a:pt x="1302" y="1"/>
                      <a:pt x="8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4"/>
              <p:cNvSpPr/>
              <p:nvPr/>
            </p:nvSpPr>
            <p:spPr>
              <a:xfrm>
                <a:off x="4703600" y="618050"/>
                <a:ext cx="42250" cy="42250"/>
              </a:xfrm>
              <a:custGeom>
                <a:rect b="b" l="l" r="r" t="t"/>
                <a:pathLst>
                  <a:path extrusionOk="0" h="1690" w="1690">
                    <a:moveTo>
                      <a:pt x="845" y="0"/>
                    </a:moveTo>
                    <a:cubicBezTo>
                      <a:pt x="365" y="0"/>
                      <a:pt x="0" y="365"/>
                      <a:pt x="0" y="845"/>
                    </a:cubicBezTo>
                    <a:cubicBezTo>
                      <a:pt x="0" y="1301"/>
                      <a:pt x="365" y="1689"/>
                      <a:pt x="845" y="1689"/>
                    </a:cubicBezTo>
                    <a:cubicBezTo>
                      <a:pt x="1301" y="1689"/>
                      <a:pt x="1689" y="1301"/>
                      <a:pt x="1689" y="845"/>
                    </a:cubicBezTo>
                    <a:cubicBezTo>
                      <a:pt x="1689" y="365"/>
                      <a:pt x="1301" y="0"/>
                      <a:pt x="8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4"/>
              <p:cNvSpPr/>
              <p:nvPr/>
            </p:nvSpPr>
            <p:spPr>
              <a:xfrm>
                <a:off x="4703600" y="844575"/>
                <a:ext cx="42250" cy="42250"/>
              </a:xfrm>
              <a:custGeom>
                <a:rect b="b" l="l" r="r" t="t"/>
                <a:pathLst>
                  <a:path extrusionOk="0" h="1690" w="1690">
                    <a:moveTo>
                      <a:pt x="845" y="1"/>
                    </a:moveTo>
                    <a:cubicBezTo>
                      <a:pt x="365" y="1"/>
                      <a:pt x="0" y="366"/>
                      <a:pt x="0" y="845"/>
                    </a:cubicBezTo>
                    <a:cubicBezTo>
                      <a:pt x="0" y="1302"/>
                      <a:pt x="365" y="1690"/>
                      <a:pt x="845" y="1690"/>
                    </a:cubicBezTo>
                    <a:cubicBezTo>
                      <a:pt x="1301" y="1690"/>
                      <a:pt x="1689" y="1302"/>
                      <a:pt x="1689" y="845"/>
                    </a:cubicBezTo>
                    <a:cubicBezTo>
                      <a:pt x="1689" y="366"/>
                      <a:pt x="1301" y="1"/>
                      <a:pt x="8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3" name="Shape 1283"/>
        <p:cNvGrpSpPr/>
        <p:nvPr/>
      </p:nvGrpSpPr>
      <p:grpSpPr>
        <a:xfrm>
          <a:off x="0" y="0"/>
          <a:ext cx="0" cy="0"/>
          <a:chOff x="0" y="0"/>
          <a:chExt cx="0" cy="0"/>
        </a:xfrm>
      </p:grpSpPr>
      <p:sp>
        <p:nvSpPr>
          <p:cNvPr id="1284" name="Google Shape;1284;p45"/>
          <p:cNvSpPr/>
          <p:nvPr/>
        </p:nvSpPr>
        <p:spPr>
          <a:xfrm rot="-5400000">
            <a:off x="-25024" y="3929048"/>
            <a:ext cx="1044806" cy="1108860"/>
          </a:xfrm>
          <a:custGeom>
            <a:rect b="b" l="l" r="r" t="t"/>
            <a:pathLst>
              <a:path extrusionOk="0" h="61629" w="58069">
                <a:moveTo>
                  <a:pt x="1" y="1"/>
                </a:moveTo>
                <a:cubicBezTo>
                  <a:pt x="3835" y="503"/>
                  <a:pt x="6780" y="3767"/>
                  <a:pt x="6780" y="7716"/>
                </a:cubicBezTo>
                <a:lnTo>
                  <a:pt x="6780" y="61629"/>
                </a:lnTo>
                <a:cubicBezTo>
                  <a:pt x="12258" y="60624"/>
                  <a:pt x="17485" y="58913"/>
                  <a:pt x="22370" y="56584"/>
                </a:cubicBezTo>
                <a:cubicBezTo>
                  <a:pt x="21982" y="54462"/>
                  <a:pt x="21799" y="52293"/>
                  <a:pt x="21799" y="50079"/>
                </a:cubicBezTo>
                <a:cubicBezTo>
                  <a:pt x="21799" y="30564"/>
                  <a:pt x="37206" y="14632"/>
                  <a:pt x="56539" y="13833"/>
                </a:cubicBezTo>
                <a:cubicBezTo>
                  <a:pt x="57543" y="9382"/>
                  <a:pt x="58068" y="4771"/>
                  <a:pt x="58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5"/>
          <p:cNvSpPr/>
          <p:nvPr/>
        </p:nvSpPr>
        <p:spPr>
          <a:xfrm rot="-5400000">
            <a:off x="196556" y="3303349"/>
            <a:ext cx="1294902" cy="1305176"/>
          </a:xfrm>
          <a:custGeom>
            <a:rect b="b" l="l" r="r" t="t"/>
            <a:pathLst>
              <a:path extrusionOk="0" h="72540" w="71969">
                <a:moveTo>
                  <a:pt x="35699" y="1"/>
                </a:moveTo>
                <a:cubicBezTo>
                  <a:pt x="35174" y="1"/>
                  <a:pt x="34672" y="1"/>
                  <a:pt x="34170" y="24"/>
                </a:cubicBezTo>
                <a:cubicBezTo>
                  <a:pt x="29902" y="18946"/>
                  <a:pt x="17097" y="34604"/>
                  <a:pt x="1" y="42775"/>
                </a:cubicBezTo>
                <a:cubicBezTo>
                  <a:pt x="3059" y="59712"/>
                  <a:pt x="17873" y="72540"/>
                  <a:pt x="35699" y="72540"/>
                </a:cubicBezTo>
                <a:cubicBezTo>
                  <a:pt x="55740" y="72540"/>
                  <a:pt x="71969" y="56311"/>
                  <a:pt x="71969" y="36270"/>
                </a:cubicBezTo>
                <a:cubicBezTo>
                  <a:pt x="71969" y="16230"/>
                  <a:pt x="55740" y="1"/>
                  <a:pt x="3569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5"/>
          <p:cNvSpPr/>
          <p:nvPr/>
        </p:nvSpPr>
        <p:spPr>
          <a:xfrm rot="-5400000">
            <a:off x="263911" y="3916489"/>
            <a:ext cx="625077" cy="769233"/>
          </a:xfrm>
          <a:custGeom>
            <a:rect b="b" l="l" r="r" t="t"/>
            <a:pathLst>
              <a:path extrusionOk="0" h="42753" w="34741">
                <a:moveTo>
                  <a:pt x="34740" y="1"/>
                </a:moveTo>
                <a:lnTo>
                  <a:pt x="34740" y="1"/>
                </a:lnTo>
                <a:cubicBezTo>
                  <a:pt x="15407" y="800"/>
                  <a:pt x="0" y="16732"/>
                  <a:pt x="0" y="36247"/>
                </a:cubicBezTo>
                <a:cubicBezTo>
                  <a:pt x="0" y="38461"/>
                  <a:pt x="183" y="40630"/>
                  <a:pt x="571" y="42752"/>
                </a:cubicBezTo>
                <a:cubicBezTo>
                  <a:pt x="17667" y="34581"/>
                  <a:pt x="30472" y="18923"/>
                  <a:pt x="347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5"/>
          <p:cNvSpPr txBox="1"/>
          <p:nvPr>
            <p:ph idx="1" type="subTitle"/>
          </p:nvPr>
        </p:nvSpPr>
        <p:spPr>
          <a:xfrm>
            <a:off x="1533650" y="2480950"/>
            <a:ext cx="2907600" cy="54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1288" name="Google Shape;1288;p45"/>
          <p:cNvSpPr txBox="1"/>
          <p:nvPr>
            <p:ph idx="2" type="subTitle"/>
          </p:nvPr>
        </p:nvSpPr>
        <p:spPr>
          <a:xfrm>
            <a:off x="4702750" y="2480950"/>
            <a:ext cx="2907600" cy="54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1289" name="Google Shape;1289;p45"/>
          <p:cNvSpPr txBox="1"/>
          <p:nvPr>
            <p:ph idx="3" type="subTitle"/>
          </p:nvPr>
        </p:nvSpPr>
        <p:spPr>
          <a:xfrm>
            <a:off x="1533650" y="2855725"/>
            <a:ext cx="29076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a:t>
            </a:r>
            <a:endParaRPr/>
          </a:p>
        </p:txBody>
      </p:sp>
      <p:sp>
        <p:nvSpPr>
          <p:cNvPr id="1290" name="Google Shape;1290;p45"/>
          <p:cNvSpPr txBox="1"/>
          <p:nvPr>
            <p:ph idx="4" type="subTitle"/>
          </p:nvPr>
        </p:nvSpPr>
        <p:spPr>
          <a:xfrm>
            <a:off x="4702750" y="2855725"/>
            <a:ext cx="29076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a:t>
            </a:r>
            <a:endParaRPr/>
          </a:p>
        </p:txBody>
      </p:sp>
      <p:sp>
        <p:nvSpPr>
          <p:cNvPr id="1291" name="Google Shape;1291;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TWO BLOCKS OF TEXT</a:t>
            </a:r>
            <a:endParaRPr/>
          </a:p>
        </p:txBody>
      </p:sp>
      <p:sp>
        <p:nvSpPr>
          <p:cNvPr id="1292" name="Google Shape;1292;p45"/>
          <p:cNvSpPr/>
          <p:nvPr/>
        </p:nvSpPr>
        <p:spPr>
          <a:xfrm flipH="1">
            <a:off x="2649348" y="168903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5"/>
              </a:solidFill>
            </a:endParaRPr>
          </a:p>
        </p:txBody>
      </p:sp>
      <p:sp>
        <p:nvSpPr>
          <p:cNvPr id="1293" name="Google Shape;1293;p45"/>
          <p:cNvSpPr/>
          <p:nvPr/>
        </p:nvSpPr>
        <p:spPr>
          <a:xfrm flipH="1">
            <a:off x="5818448" y="1689038"/>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5"/>
          <p:cNvSpPr/>
          <p:nvPr/>
        </p:nvSpPr>
        <p:spPr>
          <a:xfrm flipH="1">
            <a:off x="7546210" y="994025"/>
            <a:ext cx="676225" cy="676800"/>
          </a:xfrm>
          <a:custGeom>
            <a:rect b="b" l="l" r="r" t="t"/>
            <a:pathLst>
              <a:path extrusionOk="0" h="27072" w="27049">
                <a:moveTo>
                  <a:pt x="13513" y="1"/>
                </a:moveTo>
                <a:cubicBezTo>
                  <a:pt x="6049" y="1"/>
                  <a:pt x="1" y="6072"/>
                  <a:pt x="1" y="13536"/>
                </a:cubicBezTo>
                <a:cubicBezTo>
                  <a:pt x="1" y="21023"/>
                  <a:pt x="6049" y="27071"/>
                  <a:pt x="13513" y="27071"/>
                </a:cubicBezTo>
                <a:cubicBezTo>
                  <a:pt x="21000" y="27071"/>
                  <a:pt x="27049" y="21023"/>
                  <a:pt x="27049" y="13536"/>
                </a:cubicBezTo>
                <a:cubicBezTo>
                  <a:pt x="27049" y="6072"/>
                  <a:pt x="21000" y="1"/>
                  <a:pt x="135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5"/>
          <p:cNvSpPr/>
          <p:nvPr/>
        </p:nvSpPr>
        <p:spPr>
          <a:xfrm flipH="1">
            <a:off x="7860060" y="1308450"/>
            <a:ext cx="459950" cy="459375"/>
          </a:xfrm>
          <a:custGeom>
            <a:rect b="b" l="l" r="r" t="t"/>
            <a:pathLst>
              <a:path extrusionOk="0" fill="none" h="18375" w="18398">
                <a:moveTo>
                  <a:pt x="18398" y="9199"/>
                </a:moveTo>
                <a:cubicBezTo>
                  <a:pt x="18398" y="14266"/>
                  <a:pt x="14289" y="18375"/>
                  <a:pt x="9199" y="18375"/>
                </a:cubicBezTo>
                <a:cubicBezTo>
                  <a:pt x="4132" y="18375"/>
                  <a:pt x="1" y="14266"/>
                  <a:pt x="1" y="9199"/>
                </a:cubicBezTo>
                <a:cubicBezTo>
                  <a:pt x="1" y="4109"/>
                  <a:pt x="4132" y="0"/>
                  <a:pt x="9199" y="0"/>
                </a:cubicBezTo>
                <a:cubicBezTo>
                  <a:pt x="14289" y="0"/>
                  <a:pt x="18398" y="4109"/>
                  <a:pt x="18398" y="9199"/>
                </a:cubicBezTo>
                <a:close/>
              </a:path>
            </a:pathLst>
          </a:custGeom>
          <a:solidFill>
            <a:schemeClr val="lt1"/>
          </a:solidFill>
          <a:ln cap="flat" cmpd="sng" w="9700">
            <a:solidFill>
              <a:schemeClr val="l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5"/>
          <p:cNvSpPr/>
          <p:nvPr/>
        </p:nvSpPr>
        <p:spPr>
          <a:xfrm>
            <a:off x="8658325" y="2698950"/>
            <a:ext cx="280775" cy="107300"/>
          </a:xfrm>
          <a:custGeom>
            <a:rect b="b" l="l" r="r" t="t"/>
            <a:pathLst>
              <a:path extrusionOk="0" fill="none" h="4292" w="11231">
                <a:moveTo>
                  <a:pt x="9085" y="0"/>
                </a:moveTo>
                <a:lnTo>
                  <a:pt x="2146" y="0"/>
                </a:lnTo>
                <a:cubicBezTo>
                  <a:pt x="959" y="0"/>
                  <a:pt x="0" y="959"/>
                  <a:pt x="0" y="2146"/>
                </a:cubicBezTo>
                <a:lnTo>
                  <a:pt x="0" y="2146"/>
                </a:lnTo>
                <a:cubicBezTo>
                  <a:pt x="0" y="3333"/>
                  <a:pt x="959" y="4291"/>
                  <a:pt x="2146" y="4291"/>
                </a:cubicBezTo>
                <a:lnTo>
                  <a:pt x="9085" y="4291"/>
                </a:lnTo>
                <a:cubicBezTo>
                  <a:pt x="10272" y="4291"/>
                  <a:pt x="11230" y="3333"/>
                  <a:pt x="11230" y="2146"/>
                </a:cubicBezTo>
                <a:lnTo>
                  <a:pt x="11230" y="2146"/>
                </a:lnTo>
                <a:cubicBezTo>
                  <a:pt x="11230" y="959"/>
                  <a:pt x="10272" y="0"/>
                  <a:pt x="9085" y="0"/>
                </a:cubicBezTo>
                <a:close/>
              </a:path>
            </a:pathLst>
          </a:custGeom>
          <a:noFill/>
          <a:ln cap="flat" cmpd="sng" w="9700">
            <a:solidFill>
              <a:schemeClr val="dk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7" name="Google Shape;1297;p45"/>
          <p:cNvGrpSpPr/>
          <p:nvPr/>
        </p:nvGrpSpPr>
        <p:grpSpPr>
          <a:xfrm>
            <a:off x="5986924" y="1857820"/>
            <a:ext cx="339253" cy="339253"/>
            <a:chOff x="4456875" y="1435075"/>
            <a:chExt cx="481825" cy="481825"/>
          </a:xfrm>
        </p:grpSpPr>
        <p:sp>
          <p:nvSpPr>
            <p:cNvPr id="1298" name="Google Shape;1298;p45"/>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299" name="Google Shape;1299;p45"/>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0" name="Google Shape;1300;p45"/>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1" name="Google Shape;1301;p45"/>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2" name="Google Shape;1302;p45"/>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3" name="Google Shape;1303;p45"/>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4" name="Google Shape;1304;p45"/>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5" name="Google Shape;1305;p45"/>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6" name="Google Shape;1306;p45"/>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7" name="Google Shape;1307;p45"/>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8" name="Google Shape;1308;p45"/>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09" name="Google Shape;1309;p45"/>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10" name="Google Shape;1310;p45"/>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11" name="Google Shape;1311;p45"/>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12" name="Google Shape;1312;p45"/>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13" name="Google Shape;1313;p45"/>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14" name="Google Shape;1314;p45"/>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15" name="Google Shape;1315;p45"/>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16" name="Google Shape;1316;p45"/>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317" name="Google Shape;1317;p45"/>
          <p:cNvGrpSpPr/>
          <p:nvPr/>
        </p:nvGrpSpPr>
        <p:grpSpPr>
          <a:xfrm>
            <a:off x="2817797" y="1878360"/>
            <a:ext cx="339306" cy="298186"/>
            <a:chOff x="2085450" y="2057100"/>
            <a:chExt cx="481900" cy="423500"/>
          </a:xfrm>
        </p:grpSpPr>
        <p:sp>
          <p:nvSpPr>
            <p:cNvPr id="1318" name="Google Shape;1318;p45"/>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19" name="Google Shape;1319;p45"/>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320" name="Google Shape;1320;p45"/>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World Borders by Slidesgo">
  <a:themeElements>
    <a:clrScheme name="Simple Light">
      <a:dk1>
        <a:srgbClr val="15253D"/>
      </a:dk1>
      <a:lt1>
        <a:srgbClr val="FFFFFF"/>
      </a:lt1>
      <a:dk2>
        <a:srgbClr val="4652AD"/>
      </a:dk2>
      <a:lt2>
        <a:srgbClr val="6C78C4"/>
      </a:lt2>
      <a:accent1>
        <a:srgbClr val="5CC7A8"/>
      </a:accent1>
      <a:accent2>
        <a:srgbClr val="F14954"/>
      </a:accent2>
      <a:accent3>
        <a:srgbClr val="F36678"/>
      </a:accent3>
      <a:accent4>
        <a:srgbClr val="F57629"/>
      </a:accent4>
      <a:accent5>
        <a:srgbClr val="F8A144"/>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